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363" r:id="rId3"/>
    <p:sldId id="367" r:id="rId4"/>
    <p:sldId id="368" r:id="rId5"/>
    <p:sldId id="369" r:id="rId6"/>
    <p:sldId id="371" r:id="rId7"/>
    <p:sldId id="378" r:id="rId8"/>
    <p:sldId id="356" r:id="rId9"/>
    <p:sldId id="372" r:id="rId10"/>
    <p:sldId id="373" r:id="rId11"/>
    <p:sldId id="374" r:id="rId12"/>
    <p:sldId id="376" r:id="rId13"/>
    <p:sldId id="359" r:id="rId14"/>
    <p:sldId id="360" r:id="rId15"/>
    <p:sldId id="375" r:id="rId16"/>
    <p:sldId id="377" r:id="rId17"/>
    <p:sldId id="379" r:id="rId18"/>
    <p:sldId id="380" r:id="rId19"/>
    <p:sldId id="382" r:id="rId20"/>
    <p:sldId id="366" r:id="rId21"/>
    <p:sldId id="383" r:id="rId22"/>
    <p:sldId id="384" r:id="rId23"/>
    <p:sldId id="386" r:id="rId24"/>
    <p:sldId id="387" r:id="rId25"/>
    <p:sldId id="361" r:id="rId26"/>
    <p:sldId id="388" r:id="rId27"/>
    <p:sldId id="381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2">
          <p15:clr>
            <a:srgbClr val="A4A3A4"/>
          </p15:clr>
        </p15:guide>
        <p15:guide id="2" orient="horz" pos="2874">
          <p15:clr>
            <a:srgbClr val="A4A3A4"/>
          </p15:clr>
        </p15:guide>
        <p15:guide id="3" pos="3835">
          <p15:clr>
            <a:srgbClr val="A4A3A4"/>
          </p15:clr>
        </p15:guide>
        <p15:guide id="4" pos="1911">
          <p15:clr>
            <a:srgbClr val="A4A3A4"/>
          </p15:clr>
        </p15:guide>
        <p15:guide id="5" pos="5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72"/>
    <a:srgbClr val="376092"/>
    <a:srgbClr val="608748"/>
    <a:srgbClr val="7D3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813" autoAdjust="0"/>
  </p:normalViewPr>
  <p:slideViewPr>
    <p:cSldViewPr snapToGrid="0" snapToObjects="1" showGuides="1">
      <p:cViewPr varScale="1">
        <p:scale>
          <a:sx n="78" d="100"/>
          <a:sy n="78" d="100"/>
        </p:scale>
        <p:origin x="2472" y="96"/>
      </p:cViewPr>
      <p:guideLst>
        <p:guide orient="horz" pos="1442"/>
        <p:guide orient="horz" pos="2874"/>
        <p:guide pos="3835"/>
        <p:guide pos="1911"/>
        <p:guide pos="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C3786-AD0B-42F5-97C5-67A7A49DC4D4}" type="doc">
      <dgm:prSet loTypeId="urn:microsoft.com/office/officeart/2011/layout/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C0E7-0B2B-4C46-B3FB-55B2A0E6669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Growth Management Act (GMA)</a:t>
          </a:r>
        </a:p>
      </dgm:t>
    </dgm:pt>
    <dgm:pt modelId="{1A55F6C9-16EC-4A58-9307-891BBAE2555B}" type="parTrans" cxnId="{2DEBD243-67F6-4B86-A064-655CA6BA65A6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63BED7E9-2EDE-4EBA-992E-E033C5AAA88E}" type="sibTrans" cxnId="{2DEBD243-67F6-4B86-A064-655CA6BA65A6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5EFF32C6-A001-493D-BA4E-4810AE7DC42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Puget Sound Regional Council – VISION 2050</a:t>
          </a:r>
        </a:p>
      </dgm:t>
    </dgm:pt>
    <dgm:pt modelId="{E77559EB-0674-458E-8CC8-1693E4B1BC62}" type="parTrans" cxnId="{C72DA272-5BC3-4D75-83DD-1B9DDB9D7E5C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0B53A74C-7205-4CED-8502-C416A927777B}" type="sibTrans" cxnId="{C72DA272-5BC3-4D75-83DD-1B9DDB9D7E5C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30540B9C-7F06-4EA0-8571-2ECE4631C69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Countywide Planning Policies</a:t>
          </a:r>
        </a:p>
      </dgm:t>
    </dgm:pt>
    <dgm:pt modelId="{DFD11525-5315-4C03-B589-33EB756C0236}" type="parTrans" cxnId="{D8B93226-28F5-4450-8BC2-68311CCFD86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5E82A9E1-E967-4A01-B0DF-CD04DF3BE34B}" type="sibTrans" cxnId="{D8B93226-28F5-4450-8BC2-68311CCFD86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81B7952D-7260-4BF9-891D-95CCCD759CC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Comp. Plan</a:t>
          </a:r>
        </a:p>
      </dgm:t>
    </dgm:pt>
    <dgm:pt modelId="{E0CB0774-9925-4359-9F39-881889F3BFAE}" type="parTrans" cxnId="{902581F3-71D2-457F-AD56-391F3AF8BAFA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A952BD6D-027C-414A-8B60-6F8923EA431B}" type="sibTrans" cxnId="{902581F3-71D2-457F-AD56-391F3AF8BAFA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0FD9D0D8-A31F-407E-B55A-A470D0180B63}">
      <dgm:prSet custT="1"/>
      <dgm:spPr>
        <a:solidFill>
          <a:schemeClr val="bg1">
            <a:lumMod val="85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05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Regulations</a:t>
          </a:r>
        </a:p>
      </dgm:t>
    </dgm:pt>
    <dgm:pt modelId="{48E8DD64-C7A1-46BD-8981-106E34D3348D}" type="parTrans" cxnId="{254A1C0B-8FC6-4862-BA47-948F647A3F3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4DAAC3AC-6834-4046-A872-398E79240F97}" type="sibTrans" cxnId="{254A1C0B-8FC6-4862-BA47-948F647A3F3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E2368AFF-32F0-4B4A-BC9A-21B8252C2B4A}" type="pres">
      <dgm:prSet presAssocID="{9ACC3786-AD0B-42F5-97C5-67A7A49DC4D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45D293A-9F5F-4140-A7D8-A2B3A2B46D51}" type="pres">
      <dgm:prSet presAssocID="{0FD9D0D8-A31F-407E-B55A-A470D0180B63}" presName="Accent5" presStyleCnt="0"/>
      <dgm:spPr/>
    </dgm:pt>
    <dgm:pt modelId="{2B1138B2-93AE-4A2E-85C4-0A484D7826A2}" type="pres">
      <dgm:prSet presAssocID="{0FD9D0D8-A31F-407E-B55A-A470D0180B63}" presName="Accent" presStyleLbl="node1" presStyleIdx="0" presStyleCnt="5"/>
      <dgm:spPr/>
    </dgm:pt>
    <dgm:pt modelId="{A6AA3625-D99D-4722-87DD-880F43AAC6BD}" type="pres">
      <dgm:prSet presAssocID="{0FD9D0D8-A31F-407E-B55A-A470D0180B63}" presName="ParentBackground5" presStyleCnt="0"/>
      <dgm:spPr/>
    </dgm:pt>
    <dgm:pt modelId="{639DB687-D8A0-4CE1-B048-4900A72C9185}" type="pres">
      <dgm:prSet presAssocID="{0FD9D0D8-A31F-407E-B55A-A470D0180B63}" presName="ParentBackground" presStyleLbl="fgAcc1" presStyleIdx="0" presStyleCnt="5"/>
      <dgm:spPr/>
    </dgm:pt>
    <dgm:pt modelId="{62DF0005-EFF1-416D-8F45-ED707575DD25}" type="pres">
      <dgm:prSet presAssocID="{0FD9D0D8-A31F-407E-B55A-A470D0180B6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2568B66-2BDB-4D06-B143-6BCE1508DB4B}" type="pres">
      <dgm:prSet presAssocID="{81B7952D-7260-4BF9-891D-95CCCD759CCA}" presName="Accent4" presStyleCnt="0"/>
      <dgm:spPr/>
    </dgm:pt>
    <dgm:pt modelId="{1349057D-A739-4238-A72C-1548E80A4242}" type="pres">
      <dgm:prSet presAssocID="{81B7952D-7260-4BF9-891D-95CCCD759CCA}" presName="Accent" presStyleLbl="node1" presStyleIdx="1" presStyleCnt="5"/>
      <dgm:spPr>
        <a:solidFill>
          <a:srgbClr val="002060"/>
        </a:solidFill>
      </dgm:spPr>
    </dgm:pt>
    <dgm:pt modelId="{8EB91693-B4C4-41FB-B52C-E9B050AF4974}" type="pres">
      <dgm:prSet presAssocID="{81B7952D-7260-4BF9-891D-95CCCD759CCA}" presName="ParentBackground4" presStyleCnt="0"/>
      <dgm:spPr/>
    </dgm:pt>
    <dgm:pt modelId="{6F21EFA1-3C4A-4AA8-9830-F9E611560A26}" type="pres">
      <dgm:prSet presAssocID="{81B7952D-7260-4BF9-891D-95CCCD759CCA}" presName="ParentBackground" presStyleLbl="fgAcc1" presStyleIdx="1" presStyleCnt="5"/>
      <dgm:spPr/>
    </dgm:pt>
    <dgm:pt modelId="{9D8807A1-6156-4D65-BF1A-6DCB81E161C7}" type="pres">
      <dgm:prSet presAssocID="{81B7952D-7260-4BF9-891D-95CCCD759CC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77605A2-F31E-4E70-A5FA-388848E7E42A}" type="pres">
      <dgm:prSet presAssocID="{30540B9C-7F06-4EA0-8571-2ECE4631C693}" presName="Accent3" presStyleCnt="0"/>
      <dgm:spPr/>
    </dgm:pt>
    <dgm:pt modelId="{D08DD5DE-E4A6-4B7F-9DEA-7C34F61B33E6}" type="pres">
      <dgm:prSet presAssocID="{30540B9C-7F06-4EA0-8571-2ECE4631C693}" presName="Accent" presStyleLbl="node1" presStyleIdx="2" presStyleCnt="5"/>
      <dgm:spPr>
        <a:solidFill>
          <a:srgbClr val="002060"/>
        </a:solidFill>
      </dgm:spPr>
    </dgm:pt>
    <dgm:pt modelId="{AB2E7897-33B8-415C-A3C0-490A34D593BA}" type="pres">
      <dgm:prSet presAssocID="{30540B9C-7F06-4EA0-8571-2ECE4631C693}" presName="ParentBackground3" presStyleCnt="0"/>
      <dgm:spPr/>
    </dgm:pt>
    <dgm:pt modelId="{F9146E0A-274F-4890-B4AC-D23689C7995C}" type="pres">
      <dgm:prSet presAssocID="{30540B9C-7F06-4EA0-8571-2ECE4631C693}" presName="ParentBackground" presStyleLbl="fgAcc1" presStyleIdx="2" presStyleCnt="5"/>
      <dgm:spPr/>
    </dgm:pt>
    <dgm:pt modelId="{7F46B0C1-4518-4B62-AEA6-8C66276E431A}" type="pres">
      <dgm:prSet presAssocID="{30540B9C-7F06-4EA0-8571-2ECE4631C6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D39E10B-567C-434B-B6A5-E199C9AB13C3}" type="pres">
      <dgm:prSet presAssocID="{5EFF32C6-A001-493D-BA4E-4810AE7DC42C}" presName="Accent2" presStyleCnt="0"/>
      <dgm:spPr/>
    </dgm:pt>
    <dgm:pt modelId="{4A96C3CA-4378-44A4-8D46-C91E44C4FC5B}" type="pres">
      <dgm:prSet presAssocID="{5EFF32C6-A001-493D-BA4E-4810AE7DC42C}" presName="Accent" presStyleLbl="node1" presStyleIdx="3" presStyleCnt="5"/>
      <dgm:spPr>
        <a:solidFill>
          <a:srgbClr val="002060"/>
        </a:solidFill>
      </dgm:spPr>
    </dgm:pt>
    <dgm:pt modelId="{E3F6BE5F-BFFF-49EE-A5C2-8E3F12CFA8E3}" type="pres">
      <dgm:prSet presAssocID="{5EFF32C6-A001-493D-BA4E-4810AE7DC42C}" presName="ParentBackground2" presStyleCnt="0"/>
      <dgm:spPr/>
    </dgm:pt>
    <dgm:pt modelId="{C505B7DC-DA04-496B-89F3-1DEA0AE9CCF1}" type="pres">
      <dgm:prSet presAssocID="{5EFF32C6-A001-493D-BA4E-4810AE7DC42C}" presName="ParentBackground" presStyleLbl="fgAcc1" presStyleIdx="3" presStyleCnt="5"/>
      <dgm:spPr/>
    </dgm:pt>
    <dgm:pt modelId="{4F1257D4-6196-4D4B-BC9A-85C2B0F9026A}" type="pres">
      <dgm:prSet presAssocID="{5EFF32C6-A001-493D-BA4E-4810AE7DC4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EED22D-25C0-4977-B26D-61B1A7BB7798}" type="pres">
      <dgm:prSet presAssocID="{4E6FC0E7-0B2B-4C46-B3FB-55B2A0E66691}" presName="Accent1" presStyleCnt="0"/>
      <dgm:spPr/>
    </dgm:pt>
    <dgm:pt modelId="{A708B4AB-2FB6-4B5A-9E1E-95AA833E3DE2}" type="pres">
      <dgm:prSet presAssocID="{4E6FC0E7-0B2B-4C46-B3FB-55B2A0E66691}" presName="Accent" presStyleLbl="node1" presStyleIdx="4" presStyleCnt="5"/>
      <dgm:spPr>
        <a:solidFill>
          <a:srgbClr val="002060"/>
        </a:solidFill>
      </dgm:spPr>
    </dgm:pt>
    <dgm:pt modelId="{7900296D-F09E-42B8-9D0C-40D360167C43}" type="pres">
      <dgm:prSet presAssocID="{4E6FC0E7-0B2B-4C46-B3FB-55B2A0E66691}" presName="ParentBackground1" presStyleCnt="0"/>
      <dgm:spPr/>
    </dgm:pt>
    <dgm:pt modelId="{FC46B4BB-F46D-4BA1-B05C-DB71E37A2668}" type="pres">
      <dgm:prSet presAssocID="{4E6FC0E7-0B2B-4C46-B3FB-55B2A0E66691}" presName="ParentBackground" presStyleLbl="fgAcc1" presStyleIdx="4" presStyleCnt="5"/>
      <dgm:spPr/>
    </dgm:pt>
    <dgm:pt modelId="{70037522-A38A-4D43-9E4A-5625996CA3B1}" type="pres">
      <dgm:prSet presAssocID="{4E6FC0E7-0B2B-4C46-B3FB-55B2A0E6669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54A1C0B-8FC6-4862-BA47-948F647A3F38}" srcId="{9ACC3786-AD0B-42F5-97C5-67A7A49DC4D4}" destId="{0FD9D0D8-A31F-407E-B55A-A470D0180B63}" srcOrd="4" destOrd="0" parTransId="{48E8DD64-C7A1-46BD-8981-106E34D3348D}" sibTransId="{4DAAC3AC-6834-4046-A872-398E79240F97}"/>
    <dgm:cxn modelId="{224A6B1D-1F4C-4D06-8667-993E06CADC74}" type="presOf" srcId="{81B7952D-7260-4BF9-891D-95CCCD759CCA}" destId="{9D8807A1-6156-4D65-BF1A-6DCB81E161C7}" srcOrd="1" destOrd="0" presId="urn:microsoft.com/office/officeart/2011/layout/CircleProcess"/>
    <dgm:cxn modelId="{107FB420-2466-4801-8C34-1F04A83C1230}" type="presOf" srcId="{81B7952D-7260-4BF9-891D-95CCCD759CCA}" destId="{6F21EFA1-3C4A-4AA8-9830-F9E611560A26}" srcOrd="0" destOrd="0" presId="urn:microsoft.com/office/officeart/2011/layout/CircleProcess"/>
    <dgm:cxn modelId="{D8B93226-28F5-4450-8BC2-68311CCFD868}" srcId="{9ACC3786-AD0B-42F5-97C5-67A7A49DC4D4}" destId="{30540B9C-7F06-4EA0-8571-2ECE4631C693}" srcOrd="2" destOrd="0" parTransId="{DFD11525-5315-4C03-B589-33EB756C0236}" sibTransId="{5E82A9E1-E967-4A01-B0DF-CD04DF3BE34B}"/>
    <dgm:cxn modelId="{42444339-A6E2-4FA5-9DC2-7C1948BC04E8}" type="presOf" srcId="{5EFF32C6-A001-493D-BA4E-4810AE7DC42C}" destId="{C505B7DC-DA04-496B-89F3-1DEA0AE9CCF1}" srcOrd="0" destOrd="0" presId="urn:microsoft.com/office/officeart/2011/layout/CircleProcess"/>
    <dgm:cxn modelId="{2DEBD243-67F6-4B86-A064-655CA6BA65A6}" srcId="{9ACC3786-AD0B-42F5-97C5-67A7A49DC4D4}" destId="{4E6FC0E7-0B2B-4C46-B3FB-55B2A0E66691}" srcOrd="0" destOrd="0" parTransId="{1A55F6C9-16EC-4A58-9307-891BBAE2555B}" sibTransId="{63BED7E9-2EDE-4EBA-992E-E033C5AAA88E}"/>
    <dgm:cxn modelId="{81E6AF47-804E-4889-9C16-A547A9716A60}" type="presOf" srcId="{0FD9D0D8-A31F-407E-B55A-A470D0180B63}" destId="{62DF0005-EFF1-416D-8F45-ED707575DD25}" srcOrd="1" destOrd="0" presId="urn:microsoft.com/office/officeart/2011/layout/CircleProcess"/>
    <dgm:cxn modelId="{19015950-00EF-415D-8B68-0839CF54564E}" type="presOf" srcId="{5EFF32C6-A001-493D-BA4E-4810AE7DC42C}" destId="{4F1257D4-6196-4D4B-BC9A-85C2B0F9026A}" srcOrd="1" destOrd="0" presId="urn:microsoft.com/office/officeart/2011/layout/CircleProcess"/>
    <dgm:cxn modelId="{C72DA272-5BC3-4D75-83DD-1B9DDB9D7E5C}" srcId="{9ACC3786-AD0B-42F5-97C5-67A7A49DC4D4}" destId="{5EFF32C6-A001-493D-BA4E-4810AE7DC42C}" srcOrd="1" destOrd="0" parTransId="{E77559EB-0674-458E-8CC8-1693E4B1BC62}" sibTransId="{0B53A74C-7205-4CED-8502-C416A927777B}"/>
    <dgm:cxn modelId="{77386383-CBC2-4300-A408-0FA52484B343}" type="presOf" srcId="{30540B9C-7F06-4EA0-8571-2ECE4631C693}" destId="{F9146E0A-274F-4890-B4AC-D23689C7995C}" srcOrd="0" destOrd="0" presId="urn:microsoft.com/office/officeart/2011/layout/CircleProcess"/>
    <dgm:cxn modelId="{00996286-48CD-4EA1-A84E-07462EDB8E62}" type="presOf" srcId="{4E6FC0E7-0B2B-4C46-B3FB-55B2A0E66691}" destId="{FC46B4BB-F46D-4BA1-B05C-DB71E37A2668}" srcOrd="0" destOrd="0" presId="urn:microsoft.com/office/officeart/2011/layout/CircleProcess"/>
    <dgm:cxn modelId="{B3B8899A-7366-450F-91AB-B1CE5691C859}" type="presOf" srcId="{30540B9C-7F06-4EA0-8571-2ECE4631C693}" destId="{7F46B0C1-4518-4B62-AEA6-8C66276E431A}" srcOrd="1" destOrd="0" presId="urn:microsoft.com/office/officeart/2011/layout/CircleProcess"/>
    <dgm:cxn modelId="{527255A6-6ADC-48A4-BDCB-322495C9BF2F}" type="presOf" srcId="{4E6FC0E7-0B2B-4C46-B3FB-55B2A0E66691}" destId="{70037522-A38A-4D43-9E4A-5625996CA3B1}" srcOrd="1" destOrd="0" presId="urn:microsoft.com/office/officeart/2011/layout/CircleProcess"/>
    <dgm:cxn modelId="{BCA364C1-3896-44F3-8C3D-4C8B659CEAF4}" type="presOf" srcId="{0FD9D0D8-A31F-407E-B55A-A470D0180B63}" destId="{639DB687-D8A0-4CE1-B048-4900A72C9185}" srcOrd="0" destOrd="0" presId="urn:microsoft.com/office/officeart/2011/layout/CircleProcess"/>
    <dgm:cxn modelId="{5411CEE1-4486-4FA5-ACED-6D60A886A99D}" type="presOf" srcId="{9ACC3786-AD0B-42F5-97C5-67A7A49DC4D4}" destId="{E2368AFF-32F0-4B4A-BC9A-21B8252C2B4A}" srcOrd="0" destOrd="0" presId="urn:microsoft.com/office/officeart/2011/layout/CircleProcess"/>
    <dgm:cxn modelId="{902581F3-71D2-457F-AD56-391F3AF8BAFA}" srcId="{9ACC3786-AD0B-42F5-97C5-67A7A49DC4D4}" destId="{81B7952D-7260-4BF9-891D-95CCCD759CCA}" srcOrd="3" destOrd="0" parTransId="{E0CB0774-9925-4359-9F39-881889F3BFAE}" sibTransId="{A952BD6D-027C-414A-8B60-6F8923EA431B}"/>
    <dgm:cxn modelId="{D37F48AE-0CF2-4C74-B935-B6D80A4E5B62}" type="presParOf" srcId="{E2368AFF-32F0-4B4A-BC9A-21B8252C2B4A}" destId="{A45D293A-9F5F-4140-A7D8-A2B3A2B46D51}" srcOrd="0" destOrd="0" presId="urn:microsoft.com/office/officeart/2011/layout/CircleProcess"/>
    <dgm:cxn modelId="{508FFA1F-97FE-49A6-83C8-A337F044E22A}" type="presParOf" srcId="{A45D293A-9F5F-4140-A7D8-A2B3A2B46D51}" destId="{2B1138B2-93AE-4A2E-85C4-0A484D7826A2}" srcOrd="0" destOrd="0" presId="urn:microsoft.com/office/officeart/2011/layout/CircleProcess"/>
    <dgm:cxn modelId="{C63F5A15-2B8F-4F8A-86AE-7FE44C8E7904}" type="presParOf" srcId="{E2368AFF-32F0-4B4A-BC9A-21B8252C2B4A}" destId="{A6AA3625-D99D-4722-87DD-880F43AAC6BD}" srcOrd="1" destOrd="0" presId="urn:microsoft.com/office/officeart/2011/layout/CircleProcess"/>
    <dgm:cxn modelId="{5DBF5442-EF36-4186-958E-1ED0471416F6}" type="presParOf" srcId="{A6AA3625-D99D-4722-87DD-880F43AAC6BD}" destId="{639DB687-D8A0-4CE1-B048-4900A72C9185}" srcOrd="0" destOrd="0" presId="urn:microsoft.com/office/officeart/2011/layout/CircleProcess"/>
    <dgm:cxn modelId="{5913E37B-B412-4696-9178-34CA3BDCD14D}" type="presParOf" srcId="{E2368AFF-32F0-4B4A-BC9A-21B8252C2B4A}" destId="{62DF0005-EFF1-416D-8F45-ED707575DD25}" srcOrd="2" destOrd="0" presId="urn:microsoft.com/office/officeart/2011/layout/CircleProcess"/>
    <dgm:cxn modelId="{93FEA456-83C3-405A-8C87-F96714C80B59}" type="presParOf" srcId="{E2368AFF-32F0-4B4A-BC9A-21B8252C2B4A}" destId="{E2568B66-2BDB-4D06-B143-6BCE1508DB4B}" srcOrd="3" destOrd="0" presId="urn:microsoft.com/office/officeart/2011/layout/CircleProcess"/>
    <dgm:cxn modelId="{17E025DE-58CF-45F5-A615-7F0AB35AB230}" type="presParOf" srcId="{E2568B66-2BDB-4D06-B143-6BCE1508DB4B}" destId="{1349057D-A739-4238-A72C-1548E80A4242}" srcOrd="0" destOrd="0" presId="urn:microsoft.com/office/officeart/2011/layout/CircleProcess"/>
    <dgm:cxn modelId="{092D5F6C-EDCD-44FF-A4D0-05EF9AF2272A}" type="presParOf" srcId="{E2368AFF-32F0-4B4A-BC9A-21B8252C2B4A}" destId="{8EB91693-B4C4-41FB-B52C-E9B050AF4974}" srcOrd="4" destOrd="0" presId="urn:microsoft.com/office/officeart/2011/layout/CircleProcess"/>
    <dgm:cxn modelId="{88B16033-9A7C-46D6-B1A4-C4B6FDA08625}" type="presParOf" srcId="{8EB91693-B4C4-41FB-B52C-E9B050AF4974}" destId="{6F21EFA1-3C4A-4AA8-9830-F9E611560A26}" srcOrd="0" destOrd="0" presId="urn:microsoft.com/office/officeart/2011/layout/CircleProcess"/>
    <dgm:cxn modelId="{689D3509-81B7-4DC8-9258-F3D6D174F81C}" type="presParOf" srcId="{E2368AFF-32F0-4B4A-BC9A-21B8252C2B4A}" destId="{9D8807A1-6156-4D65-BF1A-6DCB81E161C7}" srcOrd="5" destOrd="0" presId="urn:microsoft.com/office/officeart/2011/layout/CircleProcess"/>
    <dgm:cxn modelId="{2CECE701-B08F-42CF-9344-665A19993D91}" type="presParOf" srcId="{E2368AFF-32F0-4B4A-BC9A-21B8252C2B4A}" destId="{F77605A2-F31E-4E70-A5FA-388848E7E42A}" srcOrd="6" destOrd="0" presId="urn:microsoft.com/office/officeart/2011/layout/CircleProcess"/>
    <dgm:cxn modelId="{DD3F5189-D87A-4D7F-AE13-B81F77BF8F7B}" type="presParOf" srcId="{F77605A2-F31E-4E70-A5FA-388848E7E42A}" destId="{D08DD5DE-E4A6-4B7F-9DEA-7C34F61B33E6}" srcOrd="0" destOrd="0" presId="urn:microsoft.com/office/officeart/2011/layout/CircleProcess"/>
    <dgm:cxn modelId="{716DDDD5-D012-4431-9911-24347B0E0743}" type="presParOf" srcId="{E2368AFF-32F0-4B4A-BC9A-21B8252C2B4A}" destId="{AB2E7897-33B8-415C-A3C0-490A34D593BA}" srcOrd="7" destOrd="0" presId="urn:microsoft.com/office/officeart/2011/layout/CircleProcess"/>
    <dgm:cxn modelId="{07EC65E2-D3E8-4196-828E-7E3D212D4033}" type="presParOf" srcId="{AB2E7897-33B8-415C-A3C0-490A34D593BA}" destId="{F9146E0A-274F-4890-B4AC-D23689C7995C}" srcOrd="0" destOrd="0" presId="urn:microsoft.com/office/officeart/2011/layout/CircleProcess"/>
    <dgm:cxn modelId="{4CA5CB65-08FD-40F6-BCF7-C950EB52FDB5}" type="presParOf" srcId="{E2368AFF-32F0-4B4A-BC9A-21B8252C2B4A}" destId="{7F46B0C1-4518-4B62-AEA6-8C66276E431A}" srcOrd="8" destOrd="0" presId="urn:microsoft.com/office/officeart/2011/layout/CircleProcess"/>
    <dgm:cxn modelId="{523EF547-16FF-4890-BF2C-68CDB15342CA}" type="presParOf" srcId="{E2368AFF-32F0-4B4A-BC9A-21B8252C2B4A}" destId="{2D39E10B-567C-434B-B6A5-E199C9AB13C3}" srcOrd="9" destOrd="0" presId="urn:microsoft.com/office/officeart/2011/layout/CircleProcess"/>
    <dgm:cxn modelId="{831187F3-B977-407B-98F6-0CDD075390CC}" type="presParOf" srcId="{2D39E10B-567C-434B-B6A5-E199C9AB13C3}" destId="{4A96C3CA-4378-44A4-8D46-C91E44C4FC5B}" srcOrd="0" destOrd="0" presId="urn:microsoft.com/office/officeart/2011/layout/CircleProcess"/>
    <dgm:cxn modelId="{A6A1E20E-24DA-4188-B0A8-1BE3B11E0C01}" type="presParOf" srcId="{E2368AFF-32F0-4B4A-BC9A-21B8252C2B4A}" destId="{E3F6BE5F-BFFF-49EE-A5C2-8E3F12CFA8E3}" srcOrd="10" destOrd="0" presId="urn:microsoft.com/office/officeart/2011/layout/CircleProcess"/>
    <dgm:cxn modelId="{AD0B72C4-5F41-4DA0-8F4E-D4BA8E63C94E}" type="presParOf" srcId="{E3F6BE5F-BFFF-49EE-A5C2-8E3F12CFA8E3}" destId="{C505B7DC-DA04-496B-89F3-1DEA0AE9CCF1}" srcOrd="0" destOrd="0" presId="urn:microsoft.com/office/officeart/2011/layout/CircleProcess"/>
    <dgm:cxn modelId="{04212BE1-C043-4E19-A46B-E2F0ED4ABA2C}" type="presParOf" srcId="{E2368AFF-32F0-4B4A-BC9A-21B8252C2B4A}" destId="{4F1257D4-6196-4D4B-BC9A-85C2B0F9026A}" srcOrd="11" destOrd="0" presId="urn:microsoft.com/office/officeart/2011/layout/CircleProcess"/>
    <dgm:cxn modelId="{77A1B4F4-C2BB-48AC-B13C-67BEAA3F24E3}" type="presParOf" srcId="{E2368AFF-32F0-4B4A-BC9A-21B8252C2B4A}" destId="{C9EED22D-25C0-4977-B26D-61B1A7BB7798}" srcOrd="12" destOrd="0" presId="urn:microsoft.com/office/officeart/2011/layout/CircleProcess"/>
    <dgm:cxn modelId="{BC1694FD-66EB-4ADA-81D0-7B8A66F37ADD}" type="presParOf" srcId="{C9EED22D-25C0-4977-B26D-61B1A7BB7798}" destId="{A708B4AB-2FB6-4B5A-9E1E-95AA833E3DE2}" srcOrd="0" destOrd="0" presId="urn:microsoft.com/office/officeart/2011/layout/CircleProcess"/>
    <dgm:cxn modelId="{6A6A6964-4FFD-4319-86B5-217063E00AEA}" type="presParOf" srcId="{E2368AFF-32F0-4B4A-BC9A-21B8252C2B4A}" destId="{7900296D-F09E-42B8-9D0C-40D360167C43}" srcOrd="13" destOrd="0" presId="urn:microsoft.com/office/officeart/2011/layout/CircleProcess"/>
    <dgm:cxn modelId="{74743CE0-2A0D-4F3E-9AD3-52FC07C6EEFA}" type="presParOf" srcId="{7900296D-F09E-42B8-9D0C-40D360167C43}" destId="{FC46B4BB-F46D-4BA1-B05C-DB71E37A2668}" srcOrd="0" destOrd="0" presId="urn:microsoft.com/office/officeart/2011/layout/CircleProcess"/>
    <dgm:cxn modelId="{9D6FB14E-7EF6-4AAB-A72C-C314566EE03E}" type="presParOf" srcId="{E2368AFF-32F0-4B4A-BC9A-21B8252C2B4A}" destId="{70037522-A38A-4D43-9E4A-5625996CA3B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C3786-AD0B-42F5-97C5-67A7A49DC4D4}" type="doc">
      <dgm:prSet loTypeId="urn:microsoft.com/office/officeart/2011/layout/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C0E7-0B2B-4C46-B3FB-55B2A0E66691}">
      <dgm:prSet phldrT="[Text]" custT="1"/>
      <dgm:spPr>
        <a:solidFill>
          <a:srgbClr val="608748"/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Growth Management Act (GMA)</a:t>
          </a:r>
        </a:p>
      </dgm:t>
    </dgm:pt>
    <dgm:pt modelId="{1A55F6C9-16EC-4A58-9307-891BBAE2555B}" type="parTrans" cxnId="{2DEBD243-67F6-4B86-A064-655CA6BA65A6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63BED7E9-2EDE-4EBA-992E-E033C5AAA88E}" type="sibTrans" cxnId="{2DEBD243-67F6-4B86-A064-655CA6BA65A6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5EFF32C6-A001-493D-BA4E-4810AE7DC42C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Puget Sound Regional Council – VISION 2050</a:t>
          </a:r>
        </a:p>
      </dgm:t>
    </dgm:pt>
    <dgm:pt modelId="{E77559EB-0674-458E-8CC8-1693E4B1BC62}" type="parTrans" cxnId="{C72DA272-5BC3-4D75-83DD-1B9DDB9D7E5C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0B53A74C-7205-4CED-8502-C416A927777B}" type="sibTrans" cxnId="{C72DA272-5BC3-4D75-83DD-1B9DDB9D7E5C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30540B9C-7F06-4EA0-8571-2ECE4631C693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Countywide Planning Policies</a:t>
          </a:r>
        </a:p>
      </dgm:t>
    </dgm:pt>
    <dgm:pt modelId="{DFD11525-5315-4C03-B589-33EB756C0236}" type="parTrans" cxnId="{D8B93226-28F5-4450-8BC2-68311CCFD86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5E82A9E1-E967-4A01-B0DF-CD04DF3BE34B}" type="sibTrans" cxnId="{D8B93226-28F5-4450-8BC2-68311CCFD86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81B7952D-7260-4BF9-891D-95CCCD759CCA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Comp. Plan</a:t>
          </a:r>
        </a:p>
      </dgm:t>
    </dgm:pt>
    <dgm:pt modelId="{E0CB0774-9925-4359-9F39-881889F3BFAE}" type="parTrans" cxnId="{902581F3-71D2-457F-AD56-391F3AF8BAFA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A952BD6D-027C-414A-8B60-6F8923EA431B}" type="sibTrans" cxnId="{902581F3-71D2-457F-AD56-391F3AF8BAFA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0FD9D0D8-A31F-407E-B55A-A470D0180B63}">
      <dgm:prSet custT="1"/>
      <dgm:spPr>
        <a:solidFill>
          <a:schemeClr val="bg2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3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Regulations</a:t>
          </a:r>
        </a:p>
      </dgm:t>
    </dgm:pt>
    <dgm:pt modelId="{48E8DD64-C7A1-46BD-8981-106E34D3348D}" type="parTrans" cxnId="{254A1C0B-8FC6-4862-BA47-948F647A3F3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4DAAC3AC-6834-4046-A872-398E79240F97}" type="sibTrans" cxnId="{254A1C0B-8FC6-4862-BA47-948F647A3F3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E2368AFF-32F0-4B4A-BC9A-21B8252C2B4A}" type="pres">
      <dgm:prSet presAssocID="{9ACC3786-AD0B-42F5-97C5-67A7A49DC4D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45D293A-9F5F-4140-A7D8-A2B3A2B46D51}" type="pres">
      <dgm:prSet presAssocID="{0FD9D0D8-A31F-407E-B55A-A470D0180B63}" presName="Accent5" presStyleCnt="0"/>
      <dgm:spPr/>
    </dgm:pt>
    <dgm:pt modelId="{2B1138B2-93AE-4A2E-85C4-0A484D7826A2}" type="pres">
      <dgm:prSet presAssocID="{0FD9D0D8-A31F-407E-B55A-A470D0180B63}" presName="Accent" presStyleLbl="node1" presStyleIdx="0" presStyleCnt="5"/>
      <dgm:spPr/>
    </dgm:pt>
    <dgm:pt modelId="{A6AA3625-D99D-4722-87DD-880F43AAC6BD}" type="pres">
      <dgm:prSet presAssocID="{0FD9D0D8-A31F-407E-B55A-A470D0180B63}" presName="ParentBackground5" presStyleCnt="0"/>
      <dgm:spPr/>
    </dgm:pt>
    <dgm:pt modelId="{639DB687-D8A0-4CE1-B048-4900A72C9185}" type="pres">
      <dgm:prSet presAssocID="{0FD9D0D8-A31F-407E-B55A-A470D0180B63}" presName="ParentBackground" presStyleLbl="fgAcc1" presStyleIdx="0" presStyleCnt="5"/>
      <dgm:spPr/>
    </dgm:pt>
    <dgm:pt modelId="{62DF0005-EFF1-416D-8F45-ED707575DD25}" type="pres">
      <dgm:prSet presAssocID="{0FD9D0D8-A31F-407E-B55A-A470D0180B6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2568B66-2BDB-4D06-B143-6BCE1508DB4B}" type="pres">
      <dgm:prSet presAssocID="{81B7952D-7260-4BF9-891D-95CCCD759CCA}" presName="Accent4" presStyleCnt="0"/>
      <dgm:spPr/>
    </dgm:pt>
    <dgm:pt modelId="{1349057D-A739-4238-A72C-1548E80A4242}" type="pres">
      <dgm:prSet presAssocID="{81B7952D-7260-4BF9-891D-95CCCD759CCA}" presName="Accent" presStyleLbl="node1" presStyleIdx="1" presStyleCnt="5"/>
      <dgm:spPr>
        <a:solidFill>
          <a:srgbClr val="002060"/>
        </a:solidFill>
      </dgm:spPr>
    </dgm:pt>
    <dgm:pt modelId="{8EB91693-B4C4-41FB-B52C-E9B050AF4974}" type="pres">
      <dgm:prSet presAssocID="{81B7952D-7260-4BF9-891D-95CCCD759CCA}" presName="ParentBackground4" presStyleCnt="0"/>
      <dgm:spPr/>
    </dgm:pt>
    <dgm:pt modelId="{6F21EFA1-3C4A-4AA8-9830-F9E611560A26}" type="pres">
      <dgm:prSet presAssocID="{81B7952D-7260-4BF9-891D-95CCCD759CCA}" presName="ParentBackground" presStyleLbl="fgAcc1" presStyleIdx="1" presStyleCnt="5"/>
      <dgm:spPr/>
    </dgm:pt>
    <dgm:pt modelId="{9D8807A1-6156-4D65-BF1A-6DCB81E161C7}" type="pres">
      <dgm:prSet presAssocID="{81B7952D-7260-4BF9-891D-95CCCD759CC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77605A2-F31E-4E70-A5FA-388848E7E42A}" type="pres">
      <dgm:prSet presAssocID="{30540B9C-7F06-4EA0-8571-2ECE4631C693}" presName="Accent3" presStyleCnt="0"/>
      <dgm:spPr/>
    </dgm:pt>
    <dgm:pt modelId="{D08DD5DE-E4A6-4B7F-9DEA-7C34F61B33E6}" type="pres">
      <dgm:prSet presAssocID="{30540B9C-7F06-4EA0-8571-2ECE4631C693}" presName="Accent" presStyleLbl="node1" presStyleIdx="2" presStyleCnt="5"/>
      <dgm:spPr>
        <a:solidFill>
          <a:srgbClr val="002060"/>
        </a:solidFill>
      </dgm:spPr>
    </dgm:pt>
    <dgm:pt modelId="{AB2E7897-33B8-415C-A3C0-490A34D593BA}" type="pres">
      <dgm:prSet presAssocID="{30540B9C-7F06-4EA0-8571-2ECE4631C693}" presName="ParentBackground3" presStyleCnt="0"/>
      <dgm:spPr/>
    </dgm:pt>
    <dgm:pt modelId="{F9146E0A-274F-4890-B4AC-D23689C7995C}" type="pres">
      <dgm:prSet presAssocID="{30540B9C-7F06-4EA0-8571-2ECE4631C693}" presName="ParentBackground" presStyleLbl="fgAcc1" presStyleIdx="2" presStyleCnt="5"/>
      <dgm:spPr/>
    </dgm:pt>
    <dgm:pt modelId="{7F46B0C1-4518-4B62-AEA6-8C66276E431A}" type="pres">
      <dgm:prSet presAssocID="{30540B9C-7F06-4EA0-8571-2ECE4631C6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D39E10B-567C-434B-B6A5-E199C9AB13C3}" type="pres">
      <dgm:prSet presAssocID="{5EFF32C6-A001-493D-BA4E-4810AE7DC42C}" presName="Accent2" presStyleCnt="0"/>
      <dgm:spPr/>
    </dgm:pt>
    <dgm:pt modelId="{4A96C3CA-4378-44A4-8D46-C91E44C4FC5B}" type="pres">
      <dgm:prSet presAssocID="{5EFF32C6-A001-493D-BA4E-4810AE7DC42C}" presName="Accent" presStyleLbl="node1" presStyleIdx="3" presStyleCnt="5"/>
      <dgm:spPr>
        <a:solidFill>
          <a:srgbClr val="002060"/>
        </a:solidFill>
      </dgm:spPr>
    </dgm:pt>
    <dgm:pt modelId="{E3F6BE5F-BFFF-49EE-A5C2-8E3F12CFA8E3}" type="pres">
      <dgm:prSet presAssocID="{5EFF32C6-A001-493D-BA4E-4810AE7DC42C}" presName="ParentBackground2" presStyleCnt="0"/>
      <dgm:spPr/>
    </dgm:pt>
    <dgm:pt modelId="{C505B7DC-DA04-496B-89F3-1DEA0AE9CCF1}" type="pres">
      <dgm:prSet presAssocID="{5EFF32C6-A001-493D-BA4E-4810AE7DC42C}" presName="ParentBackground" presStyleLbl="fgAcc1" presStyleIdx="3" presStyleCnt="5"/>
      <dgm:spPr/>
    </dgm:pt>
    <dgm:pt modelId="{4F1257D4-6196-4D4B-BC9A-85C2B0F9026A}" type="pres">
      <dgm:prSet presAssocID="{5EFF32C6-A001-493D-BA4E-4810AE7DC4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EED22D-25C0-4977-B26D-61B1A7BB7798}" type="pres">
      <dgm:prSet presAssocID="{4E6FC0E7-0B2B-4C46-B3FB-55B2A0E66691}" presName="Accent1" presStyleCnt="0"/>
      <dgm:spPr/>
    </dgm:pt>
    <dgm:pt modelId="{A708B4AB-2FB6-4B5A-9E1E-95AA833E3DE2}" type="pres">
      <dgm:prSet presAssocID="{4E6FC0E7-0B2B-4C46-B3FB-55B2A0E66691}" presName="Accent" presStyleLbl="node1" presStyleIdx="4" presStyleCnt="5"/>
      <dgm:spPr>
        <a:solidFill>
          <a:srgbClr val="002060"/>
        </a:solidFill>
      </dgm:spPr>
    </dgm:pt>
    <dgm:pt modelId="{7900296D-F09E-42B8-9D0C-40D360167C43}" type="pres">
      <dgm:prSet presAssocID="{4E6FC0E7-0B2B-4C46-B3FB-55B2A0E66691}" presName="ParentBackground1" presStyleCnt="0"/>
      <dgm:spPr/>
    </dgm:pt>
    <dgm:pt modelId="{FC46B4BB-F46D-4BA1-B05C-DB71E37A2668}" type="pres">
      <dgm:prSet presAssocID="{4E6FC0E7-0B2B-4C46-B3FB-55B2A0E66691}" presName="ParentBackground" presStyleLbl="fgAcc1" presStyleIdx="4" presStyleCnt="5"/>
      <dgm:spPr/>
    </dgm:pt>
    <dgm:pt modelId="{70037522-A38A-4D43-9E4A-5625996CA3B1}" type="pres">
      <dgm:prSet presAssocID="{4E6FC0E7-0B2B-4C46-B3FB-55B2A0E6669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54A1C0B-8FC6-4862-BA47-948F647A3F38}" srcId="{9ACC3786-AD0B-42F5-97C5-67A7A49DC4D4}" destId="{0FD9D0D8-A31F-407E-B55A-A470D0180B63}" srcOrd="4" destOrd="0" parTransId="{48E8DD64-C7A1-46BD-8981-106E34D3348D}" sibTransId="{4DAAC3AC-6834-4046-A872-398E79240F97}"/>
    <dgm:cxn modelId="{224A6B1D-1F4C-4D06-8667-993E06CADC74}" type="presOf" srcId="{81B7952D-7260-4BF9-891D-95CCCD759CCA}" destId="{9D8807A1-6156-4D65-BF1A-6DCB81E161C7}" srcOrd="1" destOrd="0" presId="urn:microsoft.com/office/officeart/2011/layout/CircleProcess"/>
    <dgm:cxn modelId="{107FB420-2466-4801-8C34-1F04A83C1230}" type="presOf" srcId="{81B7952D-7260-4BF9-891D-95CCCD759CCA}" destId="{6F21EFA1-3C4A-4AA8-9830-F9E611560A26}" srcOrd="0" destOrd="0" presId="urn:microsoft.com/office/officeart/2011/layout/CircleProcess"/>
    <dgm:cxn modelId="{D8B93226-28F5-4450-8BC2-68311CCFD868}" srcId="{9ACC3786-AD0B-42F5-97C5-67A7A49DC4D4}" destId="{30540B9C-7F06-4EA0-8571-2ECE4631C693}" srcOrd="2" destOrd="0" parTransId="{DFD11525-5315-4C03-B589-33EB756C0236}" sibTransId="{5E82A9E1-E967-4A01-B0DF-CD04DF3BE34B}"/>
    <dgm:cxn modelId="{42444339-A6E2-4FA5-9DC2-7C1948BC04E8}" type="presOf" srcId="{5EFF32C6-A001-493D-BA4E-4810AE7DC42C}" destId="{C505B7DC-DA04-496B-89F3-1DEA0AE9CCF1}" srcOrd="0" destOrd="0" presId="urn:microsoft.com/office/officeart/2011/layout/CircleProcess"/>
    <dgm:cxn modelId="{2DEBD243-67F6-4B86-A064-655CA6BA65A6}" srcId="{9ACC3786-AD0B-42F5-97C5-67A7A49DC4D4}" destId="{4E6FC0E7-0B2B-4C46-B3FB-55B2A0E66691}" srcOrd="0" destOrd="0" parTransId="{1A55F6C9-16EC-4A58-9307-891BBAE2555B}" sibTransId="{63BED7E9-2EDE-4EBA-992E-E033C5AAA88E}"/>
    <dgm:cxn modelId="{81E6AF47-804E-4889-9C16-A547A9716A60}" type="presOf" srcId="{0FD9D0D8-A31F-407E-B55A-A470D0180B63}" destId="{62DF0005-EFF1-416D-8F45-ED707575DD25}" srcOrd="1" destOrd="0" presId="urn:microsoft.com/office/officeart/2011/layout/CircleProcess"/>
    <dgm:cxn modelId="{19015950-00EF-415D-8B68-0839CF54564E}" type="presOf" srcId="{5EFF32C6-A001-493D-BA4E-4810AE7DC42C}" destId="{4F1257D4-6196-4D4B-BC9A-85C2B0F9026A}" srcOrd="1" destOrd="0" presId="urn:microsoft.com/office/officeart/2011/layout/CircleProcess"/>
    <dgm:cxn modelId="{C72DA272-5BC3-4D75-83DD-1B9DDB9D7E5C}" srcId="{9ACC3786-AD0B-42F5-97C5-67A7A49DC4D4}" destId="{5EFF32C6-A001-493D-BA4E-4810AE7DC42C}" srcOrd="1" destOrd="0" parTransId="{E77559EB-0674-458E-8CC8-1693E4B1BC62}" sibTransId="{0B53A74C-7205-4CED-8502-C416A927777B}"/>
    <dgm:cxn modelId="{77386383-CBC2-4300-A408-0FA52484B343}" type="presOf" srcId="{30540B9C-7F06-4EA0-8571-2ECE4631C693}" destId="{F9146E0A-274F-4890-B4AC-D23689C7995C}" srcOrd="0" destOrd="0" presId="urn:microsoft.com/office/officeart/2011/layout/CircleProcess"/>
    <dgm:cxn modelId="{00996286-48CD-4EA1-A84E-07462EDB8E62}" type="presOf" srcId="{4E6FC0E7-0B2B-4C46-B3FB-55B2A0E66691}" destId="{FC46B4BB-F46D-4BA1-B05C-DB71E37A2668}" srcOrd="0" destOrd="0" presId="urn:microsoft.com/office/officeart/2011/layout/CircleProcess"/>
    <dgm:cxn modelId="{B3B8899A-7366-450F-91AB-B1CE5691C859}" type="presOf" srcId="{30540B9C-7F06-4EA0-8571-2ECE4631C693}" destId="{7F46B0C1-4518-4B62-AEA6-8C66276E431A}" srcOrd="1" destOrd="0" presId="urn:microsoft.com/office/officeart/2011/layout/CircleProcess"/>
    <dgm:cxn modelId="{527255A6-6ADC-48A4-BDCB-322495C9BF2F}" type="presOf" srcId="{4E6FC0E7-0B2B-4C46-B3FB-55B2A0E66691}" destId="{70037522-A38A-4D43-9E4A-5625996CA3B1}" srcOrd="1" destOrd="0" presId="urn:microsoft.com/office/officeart/2011/layout/CircleProcess"/>
    <dgm:cxn modelId="{BCA364C1-3896-44F3-8C3D-4C8B659CEAF4}" type="presOf" srcId="{0FD9D0D8-A31F-407E-B55A-A470D0180B63}" destId="{639DB687-D8A0-4CE1-B048-4900A72C9185}" srcOrd="0" destOrd="0" presId="urn:microsoft.com/office/officeart/2011/layout/CircleProcess"/>
    <dgm:cxn modelId="{5411CEE1-4486-4FA5-ACED-6D60A886A99D}" type="presOf" srcId="{9ACC3786-AD0B-42F5-97C5-67A7A49DC4D4}" destId="{E2368AFF-32F0-4B4A-BC9A-21B8252C2B4A}" srcOrd="0" destOrd="0" presId="urn:microsoft.com/office/officeart/2011/layout/CircleProcess"/>
    <dgm:cxn modelId="{902581F3-71D2-457F-AD56-391F3AF8BAFA}" srcId="{9ACC3786-AD0B-42F5-97C5-67A7A49DC4D4}" destId="{81B7952D-7260-4BF9-891D-95CCCD759CCA}" srcOrd="3" destOrd="0" parTransId="{E0CB0774-9925-4359-9F39-881889F3BFAE}" sibTransId="{A952BD6D-027C-414A-8B60-6F8923EA431B}"/>
    <dgm:cxn modelId="{D37F48AE-0CF2-4C74-B935-B6D80A4E5B62}" type="presParOf" srcId="{E2368AFF-32F0-4B4A-BC9A-21B8252C2B4A}" destId="{A45D293A-9F5F-4140-A7D8-A2B3A2B46D51}" srcOrd="0" destOrd="0" presId="urn:microsoft.com/office/officeart/2011/layout/CircleProcess"/>
    <dgm:cxn modelId="{508FFA1F-97FE-49A6-83C8-A337F044E22A}" type="presParOf" srcId="{A45D293A-9F5F-4140-A7D8-A2B3A2B46D51}" destId="{2B1138B2-93AE-4A2E-85C4-0A484D7826A2}" srcOrd="0" destOrd="0" presId="urn:microsoft.com/office/officeart/2011/layout/CircleProcess"/>
    <dgm:cxn modelId="{C63F5A15-2B8F-4F8A-86AE-7FE44C8E7904}" type="presParOf" srcId="{E2368AFF-32F0-4B4A-BC9A-21B8252C2B4A}" destId="{A6AA3625-D99D-4722-87DD-880F43AAC6BD}" srcOrd="1" destOrd="0" presId="urn:microsoft.com/office/officeart/2011/layout/CircleProcess"/>
    <dgm:cxn modelId="{5DBF5442-EF36-4186-958E-1ED0471416F6}" type="presParOf" srcId="{A6AA3625-D99D-4722-87DD-880F43AAC6BD}" destId="{639DB687-D8A0-4CE1-B048-4900A72C9185}" srcOrd="0" destOrd="0" presId="urn:microsoft.com/office/officeart/2011/layout/CircleProcess"/>
    <dgm:cxn modelId="{5913E37B-B412-4696-9178-34CA3BDCD14D}" type="presParOf" srcId="{E2368AFF-32F0-4B4A-BC9A-21B8252C2B4A}" destId="{62DF0005-EFF1-416D-8F45-ED707575DD25}" srcOrd="2" destOrd="0" presId="urn:microsoft.com/office/officeart/2011/layout/CircleProcess"/>
    <dgm:cxn modelId="{93FEA456-83C3-405A-8C87-F96714C80B59}" type="presParOf" srcId="{E2368AFF-32F0-4B4A-BC9A-21B8252C2B4A}" destId="{E2568B66-2BDB-4D06-B143-6BCE1508DB4B}" srcOrd="3" destOrd="0" presId="urn:microsoft.com/office/officeart/2011/layout/CircleProcess"/>
    <dgm:cxn modelId="{17E025DE-58CF-45F5-A615-7F0AB35AB230}" type="presParOf" srcId="{E2568B66-2BDB-4D06-B143-6BCE1508DB4B}" destId="{1349057D-A739-4238-A72C-1548E80A4242}" srcOrd="0" destOrd="0" presId="urn:microsoft.com/office/officeart/2011/layout/CircleProcess"/>
    <dgm:cxn modelId="{092D5F6C-EDCD-44FF-A4D0-05EF9AF2272A}" type="presParOf" srcId="{E2368AFF-32F0-4B4A-BC9A-21B8252C2B4A}" destId="{8EB91693-B4C4-41FB-B52C-E9B050AF4974}" srcOrd="4" destOrd="0" presId="urn:microsoft.com/office/officeart/2011/layout/CircleProcess"/>
    <dgm:cxn modelId="{88B16033-9A7C-46D6-B1A4-C4B6FDA08625}" type="presParOf" srcId="{8EB91693-B4C4-41FB-B52C-E9B050AF4974}" destId="{6F21EFA1-3C4A-4AA8-9830-F9E611560A26}" srcOrd="0" destOrd="0" presId="urn:microsoft.com/office/officeart/2011/layout/CircleProcess"/>
    <dgm:cxn modelId="{689D3509-81B7-4DC8-9258-F3D6D174F81C}" type="presParOf" srcId="{E2368AFF-32F0-4B4A-BC9A-21B8252C2B4A}" destId="{9D8807A1-6156-4D65-BF1A-6DCB81E161C7}" srcOrd="5" destOrd="0" presId="urn:microsoft.com/office/officeart/2011/layout/CircleProcess"/>
    <dgm:cxn modelId="{2CECE701-B08F-42CF-9344-665A19993D91}" type="presParOf" srcId="{E2368AFF-32F0-4B4A-BC9A-21B8252C2B4A}" destId="{F77605A2-F31E-4E70-A5FA-388848E7E42A}" srcOrd="6" destOrd="0" presId="urn:microsoft.com/office/officeart/2011/layout/CircleProcess"/>
    <dgm:cxn modelId="{DD3F5189-D87A-4D7F-AE13-B81F77BF8F7B}" type="presParOf" srcId="{F77605A2-F31E-4E70-A5FA-388848E7E42A}" destId="{D08DD5DE-E4A6-4B7F-9DEA-7C34F61B33E6}" srcOrd="0" destOrd="0" presId="urn:microsoft.com/office/officeart/2011/layout/CircleProcess"/>
    <dgm:cxn modelId="{716DDDD5-D012-4431-9911-24347B0E0743}" type="presParOf" srcId="{E2368AFF-32F0-4B4A-BC9A-21B8252C2B4A}" destId="{AB2E7897-33B8-415C-A3C0-490A34D593BA}" srcOrd="7" destOrd="0" presId="urn:microsoft.com/office/officeart/2011/layout/CircleProcess"/>
    <dgm:cxn modelId="{07EC65E2-D3E8-4196-828E-7E3D212D4033}" type="presParOf" srcId="{AB2E7897-33B8-415C-A3C0-490A34D593BA}" destId="{F9146E0A-274F-4890-B4AC-D23689C7995C}" srcOrd="0" destOrd="0" presId="urn:microsoft.com/office/officeart/2011/layout/CircleProcess"/>
    <dgm:cxn modelId="{4CA5CB65-08FD-40F6-BCF7-C950EB52FDB5}" type="presParOf" srcId="{E2368AFF-32F0-4B4A-BC9A-21B8252C2B4A}" destId="{7F46B0C1-4518-4B62-AEA6-8C66276E431A}" srcOrd="8" destOrd="0" presId="urn:microsoft.com/office/officeart/2011/layout/CircleProcess"/>
    <dgm:cxn modelId="{523EF547-16FF-4890-BF2C-68CDB15342CA}" type="presParOf" srcId="{E2368AFF-32F0-4B4A-BC9A-21B8252C2B4A}" destId="{2D39E10B-567C-434B-B6A5-E199C9AB13C3}" srcOrd="9" destOrd="0" presId="urn:microsoft.com/office/officeart/2011/layout/CircleProcess"/>
    <dgm:cxn modelId="{831187F3-B977-407B-98F6-0CDD075390CC}" type="presParOf" srcId="{2D39E10B-567C-434B-B6A5-E199C9AB13C3}" destId="{4A96C3CA-4378-44A4-8D46-C91E44C4FC5B}" srcOrd="0" destOrd="0" presId="urn:microsoft.com/office/officeart/2011/layout/CircleProcess"/>
    <dgm:cxn modelId="{A6A1E20E-24DA-4188-B0A8-1BE3B11E0C01}" type="presParOf" srcId="{E2368AFF-32F0-4B4A-BC9A-21B8252C2B4A}" destId="{E3F6BE5F-BFFF-49EE-A5C2-8E3F12CFA8E3}" srcOrd="10" destOrd="0" presId="urn:microsoft.com/office/officeart/2011/layout/CircleProcess"/>
    <dgm:cxn modelId="{AD0B72C4-5F41-4DA0-8F4E-D4BA8E63C94E}" type="presParOf" srcId="{E3F6BE5F-BFFF-49EE-A5C2-8E3F12CFA8E3}" destId="{C505B7DC-DA04-496B-89F3-1DEA0AE9CCF1}" srcOrd="0" destOrd="0" presId="urn:microsoft.com/office/officeart/2011/layout/CircleProcess"/>
    <dgm:cxn modelId="{04212BE1-C043-4E19-A46B-E2F0ED4ABA2C}" type="presParOf" srcId="{E2368AFF-32F0-4B4A-BC9A-21B8252C2B4A}" destId="{4F1257D4-6196-4D4B-BC9A-85C2B0F9026A}" srcOrd="11" destOrd="0" presId="urn:microsoft.com/office/officeart/2011/layout/CircleProcess"/>
    <dgm:cxn modelId="{77A1B4F4-C2BB-48AC-B13C-67BEAA3F24E3}" type="presParOf" srcId="{E2368AFF-32F0-4B4A-BC9A-21B8252C2B4A}" destId="{C9EED22D-25C0-4977-B26D-61B1A7BB7798}" srcOrd="12" destOrd="0" presId="urn:microsoft.com/office/officeart/2011/layout/CircleProcess"/>
    <dgm:cxn modelId="{BC1694FD-66EB-4ADA-81D0-7B8A66F37ADD}" type="presParOf" srcId="{C9EED22D-25C0-4977-B26D-61B1A7BB7798}" destId="{A708B4AB-2FB6-4B5A-9E1E-95AA833E3DE2}" srcOrd="0" destOrd="0" presId="urn:microsoft.com/office/officeart/2011/layout/CircleProcess"/>
    <dgm:cxn modelId="{6A6A6964-4FFD-4319-86B5-217063E00AEA}" type="presParOf" srcId="{E2368AFF-32F0-4B4A-BC9A-21B8252C2B4A}" destId="{7900296D-F09E-42B8-9D0C-40D360167C43}" srcOrd="13" destOrd="0" presId="urn:microsoft.com/office/officeart/2011/layout/CircleProcess"/>
    <dgm:cxn modelId="{74743CE0-2A0D-4F3E-9AD3-52FC07C6EEFA}" type="presParOf" srcId="{7900296D-F09E-42B8-9D0C-40D360167C43}" destId="{FC46B4BB-F46D-4BA1-B05C-DB71E37A2668}" srcOrd="0" destOrd="0" presId="urn:microsoft.com/office/officeart/2011/layout/CircleProcess"/>
    <dgm:cxn modelId="{9D6FB14E-7EF6-4AAB-A72C-C314566EE03E}" type="presParOf" srcId="{E2368AFF-32F0-4B4A-BC9A-21B8252C2B4A}" destId="{70037522-A38A-4D43-9E4A-5625996CA3B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AA80B9-96FE-481D-A241-37FAF6B44C7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445ACB-C3FF-4D0D-ACED-1D5C752198CE}">
      <dgm:prSet phldrT="[Text]"/>
      <dgm:spPr/>
      <dgm:t>
        <a:bodyPr/>
        <a:lstStyle/>
        <a:p>
          <a:r>
            <a:rPr lang="en-US" dirty="0">
              <a:solidFill>
                <a:srgbClr val="3760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Local decisions</a:t>
          </a:r>
        </a:p>
      </dgm:t>
    </dgm:pt>
    <dgm:pt modelId="{38EDF916-F5B2-49C4-9488-026E222EABDB}" type="parTrans" cxnId="{5F520C9A-90E4-41B2-829E-45E655728C73}">
      <dgm:prSet/>
      <dgm:spPr/>
      <dgm:t>
        <a:bodyPr/>
        <a:lstStyle/>
        <a:p>
          <a:endParaRPr lang="en-US"/>
        </a:p>
      </dgm:t>
    </dgm:pt>
    <dgm:pt modelId="{E5D20285-5599-4C20-8DBA-31371A37F9B1}" type="sibTrans" cxnId="{5F520C9A-90E4-41B2-829E-45E655728C73}">
      <dgm:prSet/>
      <dgm:spPr/>
      <dgm:t>
        <a:bodyPr/>
        <a:lstStyle/>
        <a:p>
          <a:endParaRPr lang="en-US"/>
        </a:p>
      </dgm:t>
    </dgm:pt>
    <dgm:pt modelId="{AFA04D07-8236-404F-9C9C-39C8CF290385}">
      <dgm:prSet phldrT="[Text]"/>
      <dgm:spPr/>
      <dgm:t>
        <a:bodyPr/>
        <a:lstStyle/>
        <a:p>
          <a:r>
            <a:rPr lang="en-US" dirty="0">
              <a:solidFill>
                <a:srgbClr val="2F557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State and regional framework</a:t>
          </a:r>
        </a:p>
      </dgm:t>
    </dgm:pt>
    <dgm:pt modelId="{03E09A16-09C3-434D-AD47-594E3AE599B7}" type="parTrans" cxnId="{3AC5B148-6260-4372-AD75-51D739CFF6B9}">
      <dgm:prSet/>
      <dgm:spPr/>
      <dgm:t>
        <a:bodyPr/>
        <a:lstStyle/>
        <a:p>
          <a:endParaRPr lang="en-US"/>
        </a:p>
      </dgm:t>
    </dgm:pt>
    <dgm:pt modelId="{7B499AB0-FA02-4910-BB53-2EA575EC4FCA}" type="sibTrans" cxnId="{3AC5B148-6260-4372-AD75-51D739CFF6B9}">
      <dgm:prSet/>
      <dgm:spPr/>
      <dgm:t>
        <a:bodyPr/>
        <a:lstStyle/>
        <a:p>
          <a:endParaRPr lang="en-US"/>
        </a:p>
      </dgm:t>
    </dgm:pt>
    <dgm:pt modelId="{D54EAD2A-8237-43C9-B478-AF0C9FAE1320}" type="pres">
      <dgm:prSet presAssocID="{3DAA80B9-96FE-481D-A241-37FAF6B44C72}" presName="compositeShape" presStyleCnt="0">
        <dgm:presLayoutVars>
          <dgm:chMax val="2"/>
          <dgm:dir/>
          <dgm:resizeHandles val="exact"/>
        </dgm:presLayoutVars>
      </dgm:prSet>
      <dgm:spPr/>
    </dgm:pt>
    <dgm:pt modelId="{2C58E15C-5873-481F-B8FD-A3C66D79AB45}" type="pres">
      <dgm:prSet presAssocID="{3DAA80B9-96FE-481D-A241-37FAF6B44C72}" presName="divider" presStyleLbl="fgShp" presStyleIdx="0" presStyleCnt="1"/>
      <dgm:spPr>
        <a:solidFill>
          <a:srgbClr val="7D3B5A"/>
        </a:solidFill>
      </dgm:spPr>
    </dgm:pt>
    <dgm:pt modelId="{98680194-31F9-4FF0-B4DF-7532B3C667FC}" type="pres">
      <dgm:prSet presAssocID="{9F445ACB-C3FF-4D0D-ACED-1D5C752198CE}" presName="downArrow" presStyleLbl="node1" presStyleIdx="0" presStyleCnt="2"/>
      <dgm:spPr>
        <a:solidFill>
          <a:srgbClr val="2F5572"/>
        </a:solidFill>
      </dgm:spPr>
    </dgm:pt>
    <dgm:pt modelId="{C916D231-5823-4A9B-8198-2F69AD48F769}" type="pres">
      <dgm:prSet presAssocID="{9F445ACB-C3FF-4D0D-ACED-1D5C752198CE}" presName="downArrowText" presStyleLbl="revTx" presStyleIdx="0" presStyleCnt="2">
        <dgm:presLayoutVars>
          <dgm:bulletEnabled val="1"/>
        </dgm:presLayoutVars>
      </dgm:prSet>
      <dgm:spPr/>
    </dgm:pt>
    <dgm:pt modelId="{F86716AA-ACB3-4057-9A53-4E105CF03F3B}" type="pres">
      <dgm:prSet presAssocID="{AFA04D07-8236-404F-9C9C-39C8CF290385}" presName="upArrow" presStyleLbl="node1" presStyleIdx="1" presStyleCnt="2"/>
      <dgm:spPr>
        <a:solidFill>
          <a:srgbClr val="376092"/>
        </a:solidFill>
      </dgm:spPr>
    </dgm:pt>
    <dgm:pt modelId="{E5D624C8-47CA-4DCA-B02A-9F6A92014675}" type="pres">
      <dgm:prSet presAssocID="{AFA04D07-8236-404F-9C9C-39C8CF290385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3AC5B148-6260-4372-AD75-51D739CFF6B9}" srcId="{3DAA80B9-96FE-481D-A241-37FAF6B44C72}" destId="{AFA04D07-8236-404F-9C9C-39C8CF290385}" srcOrd="1" destOrd="0" parTransId="{03E09A16-09C3-434D-AD47-594E3AE599B7}" sibTransId="{7B499AB0-FA02-4910-BB53-2EA575EC4FCA}"/>
    <dgm:cxn modelId="{E33EA569-FAE5-4146-BA25-F3D21B018DD6}" type="presOf" srcId="{AFA04D07-8236-404F-9C9C-39C8CF290385}" destId="{E5D624C8-47CA-4DCA-B02A-9F6A92014675}" srcOrd="0" destOrd="0" presId="urn:microsoft.com/office/officeart/2005/8/layout/arrow3"/>
    <dgm:cxn modelId="{7496A06C-689F-46AB-9F14-FB5AB5B35E0C}" type="presOf" srcId="{9F445ACB-C3FF-4D0D-ACED-1D5C752198CE}" destId="{C916D231-5823-4A9B-8198-2F69AD48F769}" srcOrd="0" destOrd="0" presId="urn:microsoft.com/office/officeart/2005/8/layout/arrow3"/>
    <dgm:cxn modelId="{F9C8DB93-F1E8-4416-B948-E09630E5BCF8}" type="presOf" srcId="{3DAA80B9-96FE-481D-A241-37FAF6B44C72}" destId="{D54EAD2A-8237-43C9-B478-AF0C9FAE1320}" srcOrd="0" destOrd="0" presId="urn:microsoft.com/office/officeart/2005/8/layout/arrow3"/>
    <dgm:cxn modelId="{5F520C9A-90E4-41B2-829E-45E655728C73}" srcId="{3DAA80B9-96FE-481D-A241-37FAF6B44C72}" destId="{9F445ACB-C3FF-4D0D-ACED-1D5C752198CE}" srcOrd="0" destOrd="0" parTransId="{38EDF916-F5B2-49C4-9488-026E222EABDB}" sibTransId="{E5D20285-5599-4C20-8DBA-31371A37F9B1}"/>
    <dgm:cxn modelId="{87124476-CD75-48F3-B970-A89149D3E1B2}" type="presParOf" srcId="{D54EAD2A-8237-43C9-B478-AF0C9FAE1320}" destId="{2C58E15C-5873-481F-B8FD-A3C66D79AB45}" srcOrd="0" destOrd="0" presId="urn:microsoft.com/office/officeart/2005/8/layout/arrow3"/>
    <dgm:cxn modelId="{A4828F74-5CA1-4B11-9F02-5A6423DC02F7}" type="presParOf" srcId="{D54EAD2A-8237-43C9-B478-AF0C9FAE1320}" destId="{98680194-31F9-4FF0-B4DF-7532B3C667FC}" srcOrd="1" destOrd="0" presId="urn:microsoft.com/office/officeart/2005/8/layout/arrow3"/>
    <dgm:cxn modelId="{A3791E2F-8AA5-4DE5-A717-498261789CED}" type="presParOf" srcId="{D54EAD2A-8237-43C9-B478-AF0C9FAE1320}" destId="{C916D231-5823-4A9B-8198-2F69AD48F769}" srcOrd="2" destOrd="0" presId="urn:microsoft.com/office/officeart/2005/8/layout/arrow3"/>
    <dgm:cxn modelId="{2033606A-8E0B-4129-8575-60658305A5E9}" type="presParOf" srcId="{D54EAD2A-8237-43C9-B478-AF0C9FAE1320}" destId="{F86716AA-ACB3-4057-9A53-4E105CF03F3B}" srcOrd="3" destOrd="0" presId="urn:microsoft.com/office/officeart/2005/8/layout/arrow3"/>
    <dgm:cxn modelId="{0C5A7510-04DC-45C3-814F-F844035C9C7F}" type="presParOf" srcId="{D54EAD2A-8237-43C9-B478-AF0C9FAE1320}" destId="{E5D624C8-47CA-4DCA-B02A-9F6A9201467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CC3786-AD0B-42F5-97C5-67A7A49DC4D4}" type="doc">
      <dgm:prSet loTypeId="urn:microsoft.com/office/officeart/2011/layout/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C0E7-0B2B-4C46-B3FB-55B2A0E6669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Growth Management Act (GMA)</a:t>
          </a:r>
        </a:p>
      </dgm:t>
    </dgm:pt>
    <dgm:pt modelId="{1A55F6C9-16EC-4A58-9307-891BBAE2555B}" type="parTrans" cxnId="{2DEBD243-67F6-4B86-A064-655CA6BA65A6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63BED7E9-2EDE-4EBA-992E-E033C5AAA88E}" type="sibTrans" cxnId="{2DEBD243-67F6-4B86-A064-655CA6BA65A6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5EFF32C6-A001-493D-BA4E-4810AE7DC42C}">
      <dgm:prSet phldrT="[Text]" custT="1"/>
      <dgm:spPr>
        <a:solidFill>
          <a:srgbClr val="608748"/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Puget Sound Regional Council – VISION 2050</a:t>
          </a:r>
        </a:p>
      </dgm:t>
    </dgm:pt>
    <dgm:pt modelId="{E77559EB-0674-458E-8CC8-1693E4B1BC62}" type="parTrans" cxnId="{C72DA272-5BC3-4D75-83DD-1B9DDB9D7E5C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0B53A74C-7205-4CED-8502-C416A927777B}" type="sibTrans" cxnId="{C72DA272-5BC3-4D75-83DD-1B9DDB9D7E5C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30540B9C-7F06-4EA0-8571-2ECE4631C69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Countywide Planning Policies</a:t>
          </a:r>
        </a:p>
      </dgm:t>
    </dgm:pt>
    <dgm:pt modelId="{DFD11525-5315-4C03-B589-33EB756C0236}" type="parTrans" cxnId="{D8B93226-28F5-4450-8BC2-68311CCFD86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5E82A9E1-E967-4A01-B0DF-CD04DF3BE34B}" type="sibTrans" cxnId="{D8B93226-28F5-4450-8BC2-68311CCFD86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81B7952D-7260-4BF9-891D-95CCCD759CCA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Comp. Plan</a:t>
          </a:r>
        </a:p>
      </dgm:t>
    </dgm:pt>
    <dgm:pt modelId="{E0CB0774-9925-4359-9F39-881889F3BFAE}" type="parTrans" cxnId="{902581F3-71D2-457F-AD56-391F3AF8BAFA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A952BD6D-027C-414A-8B60-6F8923EA431B}" type="sibTrans" cxnId="{902581F3-71D2-457F-AD56-391F3AF8BAFA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0FD9D0D8-A31F-407E-B55A-A470D0180B63}">
      <dgm:prSet custT="1"/>
      <dgm:spPr>
        <a:solidFill>
          <a:schemeClr val="bg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3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Regulations</a:t>
          </a:r>
        </a:p>
      </dgm:t>
    </dgm:pt>
    <dgm:pt modelId="{48E8DD64-C7A1-46BD-8981-106E34D3348D}" type="parTrans" cxnId="{254A1C0B-8FC6-4862-BA47-948F647A3F3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4DAAC3AC-6834-4046-A872-398E79240F97}" type="sibTrans" cxnId="{254A1C0B-8FC6-4862-BA47-948F647A3F3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E2368AFF-32F0-4B4A-BC9A-21B8252C2B4A}" type="pres">
      <dgm:prSet presAssocID="{9ACC3786-AD0B-42F5-97C5-67A7A49DC4D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45D293A-9F5F-4140-A7D8-A2B3A2B46D51}" type="pres">
      <dgm:prSet presAssocID="{0FD9D0D8-A31F-407E-B55A-A470D0180B63}" presName="Accent5" presStyleCnt="0"/>
      <dgm:spPr/>
    </dgm:pt>
    <dgm:pt modelId="{2B1138B2-93AE-4A2E-85C4-0A484D7826A2}" type="pres">
      <dgm:prSet presAssocID="{0FD9D0D8-A31F-407E-B55A-A470D0180B63}" presName="Accent" presStyleLbl="node1" presStyleIdx="0" presStyleCnt="5"/>
      <dgm:spPr/>
    </dgm:pt>
    <dgm:pt modelId="{A6AA3625-D99D-4722-87DD-880F43AAC6BD}" type="pres">
      <dgm:prSet presAssocID="{0FD9D0D8-A31F-407E-B55A-A470D0180B63}" presName="ParentBackground5" presStyleCnt="0"/>
      <dgm:spPr/>
    </dgm:pt>
    <dgm:pt modelId="{639DB687-D8A0-4CE1-B048-4900A72C9185}" type="pres">
      <dgm:prSet presAssocID="{0FD9D0D8-A31F-407E-B55A-A470D0180B63}" presName="ParentBackground" presStyleLbl="fgAcc1" presStyleIdx="0" presStyleCnt="5"/>
      <dgm:spPr/>
    </dgm:pt>
    <dgm:pt modelId="{62DF0005-EFF1-416D-8F45-ED707575DD25}" type="pres">
      <dgm:prSet presAssocID="{0FD9D0D8-A31F-407E-B55A-A470D0180B6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2568B66-2BDB-4D06-B143-6BCE1508DB4B}" type="pres">
      <dgm:prSet presAssocID="{81B7952D-7260-4BF9-891D-95CCCD759CCA}" presName="Accent4" presStyleCnt="0"/>
      <dgm:spPr/>
    </dgm:pt>
    <dgm:pt modelId="{1349057D-A739-4238-A72C-1548E80A4242}" type="pres">
      <dgm:prSet presAssocID="{81B7952D-7260-4BF9-891D-95CCCD759CCA}" presName="Accent" presStyleLbl="node1" presStyleIdx="1" presStyleCnt="5"/>
      <dgm:spPr>
        <a:solidFill>
          <a:srgbClr val="002060"/>
        </a:solidFill>
      </dgm:spPr>
    </dgm:pt>
    <dgm:pt modelId="{8EB91693-B4C4-41FB-B52C-E9B050AF4974}" type="pres">
      <dgm:prSet presAssocID="{81B7952D-7260-4BF9-891D-95CCCD759CCA}" presName="ParentBackground4" presStyleCnt="0"/>
      <dgm:spPr/>
    </dgm:pt>
    <dgm:pt modelId="{6F21EFA1-3C4A-4AA8-9830-F9E611560A26}" type="pres">
      <dgm:prSet presAssocID="{81B7952D-7260-4BF9-891D-95CCCD759CCA}" presName="ParentBackground" presStyleLbl="fgAcc1" presStyleIdx="1" presStyleCnt="5"/>
      <dgm:spPr/>
    </dgm:pt>
    <dgm:pt modelId="{9D8807A1-6156-4D65-BF1A-6DCB81E161C7}" type="pres">
      <dgm:prSet presAssocID="{81B7952D-7260-4BF9-891D-95CCCD759CC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77605A2-F31E-4E70-A5FA-388848E7E42A}" type="pres">
      <dgm:prSet presAssocID="{30540B9C-7F06-4EA0-8571-2ECE4631C693}" presName="Accent3" presStyleCnt="0"/>
      <dgm:spPr/>
    </dgm:pt>
    <dgm:pt modelId="{D08DD5DE-E4A6-4B7F-9DEA-7C34F61B33E6}" type="pres">
      <dgm:prSet presAssocID="{30540B9C-7F06-4EA0-8571-2ECE4631C693}" presName="Accent" presStyleLbl="node1" presStyleIdx="2" presStyleCnt="5"/>
      <dgm:spPr>
        <a:solidFill>
          <a:srgbClr val="002060"/>
        </a:solidFill>
      </dgm:spPr>
    </dgm:pt>
    <dgm:pt modelId="{AB2E7897-33B8-415C-A3C0-490A34D593BA}" type="pres">
      <dgm:prSet presAssocID="{30540B9C-7F06-4EA0-8571-2ECE4631C693}" presName="ParentBackground3" presStyleCnt="0"/>
      <dgm:spPr/>
    </dgm:pt>
    <dgm:pt modelId="{F9146E0A-274F-4890-B4AC-D23689C7995C}" type="pres">
      <dgm:prSet presAssocID="{30540B9C-7F06-4EA0-8571-2ECE4631C693}" presName="ParentBackground" presStyleLbl="fgAcc1" presStyleIdx="2" presStyleCnt="5"/>
      <dgm:spPr/>
    </dgm:pt>
    <dgm:pt modelId="{7F46B0C1-4518-4B62-AEA6-8C66276E431A}" type="pres">
      <dgm:prSet presAssocID="{30540B9C-7F06-4EA0-8571-2ECE4631C6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D39E10B-567C-434B-B6A5-E199C9AB13C3}" type="pres">
      <dgm:prSet presAssocID="{5EFF32C6-A001-493D-BA4E-4810AE7DC42C}" presName="Accent2" presStyleCnt="0"/>
      <dgm:spPr/>
    </dgm:pt>
    <dgm:pt modelId="{4A96C3CA-4378-44A4-8D46-C91E44C4FC5B}" type="pres">
      <dgm:prSet presAssocID="{5EFF32C6-A001-493D-BA4E-4810AE7DC42C}" presName="Accent" presStyleLbl="node1" presStyleIdx="3" presStyleCnt="5"/>
      <dgm:spPr>
        <a:solidFill>
          <a:srgbClr val="002060"/>
        </a:solidFill>
      </dgm:spPr>
    </dgm:pt>
    <dgm:pt modelId="{E3F6BE5F-BFFF-49EE-A5C2-8E3F12CFA8E3}" type="pres">
      <dgm:prSet presAssocID="{5EFF32C6-A001-493D-BA4E-4810AE7DC42C}" presName="ParentBackground2" presStyleCnt="0"/>
      <dgm:spPr/>
    </dgm:pt>
    <dgm:pt modelId="{C505B7DC-DA04-496B-89F3-1DEA0AE9CCF1}" type="pres">
      <dgm:prSet presAssocID="{5EFF32C6-A001-493D-BA4E-4810AE7DC42C}" presName="ParentBackground" presStyleLbl="fgAcc1" presStyleIdx="3" presStyleCnt="5"/>
      <dgm:spPr/>
    </dgm:pt>
    <dgm:pt modelId="{4F1257D4-6196-4D4B-BC9A-85C2B0F9026A}" type="pres">
      <dgm:prSet presAssocID="{5EFF32C6-A001-493D-BA4E-4810AE7DC4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EED22D-25C0-4977-B26D-61B1A7BB7798}" type="pres">
      <dgm:prSet presAssocID="{4E6FC0E7-0B2B-4C46-B3FB-55B2A0E66691}" presName="Accent1" presStyleCnt="0"/>
      <dgm:spPr/>
    </dgm:pt>
    <dgm:pt modelId="{A708B4AB-2FB6-4B5A-9E1E-95AA833E3DE2}" type="pres">
      <dgm:prSet presAssocID="{4E6FC0E7-0B2B-4C46-B3FB-55B2A0E66691}" presName="Accent" presStyleLbl="node1" presStyleIdx="4" presStyleCnt="5"/>
      <dgm:spPr>
        <a:solidFill>
          <a:srgbClr val="002060"/>
        </a:solidFill>
      </dgm:spPr>
    </dgm:pt>
    <dgm:pt modelId="{7900296D-F09E-42B8-9D0C-40D360167C43}" type="pres">
      <dgm:prSet presAssocID="{4E6FC0E7-0B2B-4C46-B3FB-55B2A0E66691}" presName="ParentBackground1" presStyleCnt="0"/>
      <dgm:spPr/>
    </dgm:pt>
    <dgm:pt modelId="{FC46B4BB-F46D-4BA1-B05C-DB71E37A2668}" type="pres">
      <dgm:prSet presAssocID="{4E6FC0E7-0B2B-4C46-B3FB-55B2A0E66691}" presName="ParentBackground" presStyleLbl="fgAcc1" presStyleIdx="4" presStyleCnt="5"/>
      <dgm:spPr/>
    </dgm:pt>
    <dgm:pt modelId="{70037522-A38A-4D43-9E4A-5625996CA3B1}" type="pres">
      <dgm:prSet presAssocID="{4E6FC0E7-0B2B-4C46-B3FB-55B2A0E6669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54A1C0B-8FC6-4862-BA47-948F647A3F38}" srcId="{9ACC3786-AD0B-42F5-97C5-67A7A49DC4D4}" destId="{0FD9D0D8-A31F-407E-B55A-A470D0180B63}" srcOrd="4" destOrd="0" parTransId="{48E8DD64-C7A1-46BD-8981-106E34D3348D}" sibTransId="{4DAAC3AC-6834-4046-A872-398E79240F97}"/>
    <dgm:cxn modelId="{224A6B1D-1F4C-4D06-8667-993E06CADC74}" type="presOf" srcId="{81B7952D-7260-4BF9-891D-95CCCD759CCA}" destId="{9D8807A1-6156-4D65-BF1A-6DCB81E161C7}" srcOrd="1" destOrd="0" presId="urn:microsoft.com/office/officeart/2011/layout/CircleProcess"/>
    <dgm:cxn modelId="{107FB420-2466-4801-8C34-1F04A83C1230}" type="presOf" srcId="{81B7952D-7260-4BF9-891D-95CCCD759CCA}" destId="{6F21EFA1-3C4A-4AA8-9830-F9E611560A26}" srcOrd="0" destOrd="0" presId="urn:microsoft.com/office/officeart/2011/layout/CircleProcess"/>
    <dgm:cxn modelId="{D8B93226-28F5-4450-8BC2-68311CCFD868}" srcId="{9ACC3786-AD0B-42F5-97C5-67A7A49DC4D4}" destId="{30540B9C-7F06-4EA0-8571-2ECE4631C693}" srcOrd="2" destOrd="0" parTransId="{DFD11525-5315-4C03-B589-33EB756C0236}" sibTransId="{5E82A9E1-E967-4A01-B0DF-CD04DF3BE34B}"/>
    <dgm:cxn modelId="{42444339-A6E2-4FA5-9DC2-7C1948BC04E8}" type="presOf" srcId="{5EFF32C6-A001-493D-BA4E-4810AE7DC42C}" destId="{C505B7DC-DA04-496B-89F3-1DEA0AE9CCF1}" srcOrd="0" destOrd="0" presId="urn:microsoft.com/office/officeart/2011/layout/CircleProcess"/>
    <dgm:cxn modelId="{2DEBD243-67F6-4B86-A064-655CA6BA65A6}" srcId="{9ACC3786-AD0B-42F5-97C5-67A7A49DC4D4}" destId="{4E6FC0E7-0B2B-4C46-B3FB-55B2A0E66691}" srcOrd="0" destOrd="0" parTransId="{1A55F6C9-16EC-4A58-9307-891BBAE2555B}" sibTransId="{63BED7E9-2EDE-4EBA-992E-E033C5AAA88E}"/>
    <dgm:cxn modelId="{81E6AF47-804E-4889-9C16-A547A9716A60}" type="presOf" srcId="{0FD9D0D8-A31F-407E-B55A-A470D0180B63}" destId="{62DF0005-EFF1-416D-8F45-ED707575DD25}" srcOrd="1" destOrd="0" presId="urn:microsoft.com/office/officeart/2011/layout/CircleProcess"/>
    <dgm:cxn modelId="{19015950-00EF-415D-8B68-0839CF54564E}" type="presOf" srcId="{5EFF32C6-A001-493D-BA4E-4810AE7DC42C}" destId="{4F1257D4-6196-4D4B-BC9A-85C2B0F9026A}" srcOrd="1" destOrd="0" presId="urn:microsoft.com/office/officeart/2011/layout/CircleProcess"/>
    <dgm:cxn modelId="{C72DA272-5BC3-4D75-83DD-1B9DDB9D7E5C}" srcId="{9ACC3786-AD0B-42F5-97C5-67A7A49DC4D4}" destId="{5EFF32C6-A001-493D-BA4E-4810AE7DC42C}" srcOrd="1" destOrd="0" parTransId="{E77559EB-0674-458E-8CC8-1693E4B1BC62}" sibTransId="{0B53A74C-7205-4CED-8502-C416A927777B}"/>
    <dgm:cxn modelId="{77386383-CBC2-4300-A408-0FA52484B343}" type="presOf" srcId="{30540B9C-7F06-4EA0-8571-2ECE4631C693}" destId="{F9146E0A-274F-4890-B4AC-D23689C7995C}" srcOrd="0" destOrd="0" presId="urn:microsoft.com/office/officeart/2011/layout/CircleProcess"/>
    <dgm:cxn modelId="{00996286-48CD-4EA1-A84E-07462EDB8E62}" type="presOf" srcId="{4E6FC0E7-0B2B-4C46-B3FB-55B2A0E66691}" destId="{FC46B4BB-F46D-4BA1-B05C-DB71E37A2668}" srcOrd="0" destOrd="0" presId="urn:microsoft.com/office/officeart/2011/layout/CircleProcess"/>
    <dgm:cxn modelId="{B3B8899A-7366-450F-91AB-B1CE5691C859}" type="presOf" srcId="{30540B9C-7F06-4EA0-8571-2ECE4631C693}" destId="{7F46B0C1-4518-4B62-AEA6-8C66276E431A}" srcOrd="1" destOrd="0" presId="urn:microsoft.com/office/officeart/2011/layout/CircleProcess"/>
    <dgm:cxn modelId="{527255A6-6ADC-48A4-BDCB-322495C9BF2F}" type="presOf" srcId="{4E6FC0E7-0B2B-4C46-B3FB-55B2A0E66691}" destId="{70037522-A38A-4D43-9E4A-5625996CA3B1}" srcOrd="1" destOrd="0" presId="urn:microsoft.com/office/officeart/2011/layout/CircleProcess"/>
    <dgm:cxn modelId="{BCA364C1-3896-44F3-8C3D-4C8B659CEAF4}" type="presOf" srcId="{0FD9D0D8-A31F-407E-B55A-A470D0180B63}" destId="{639DB687-D8A0-4CE1-B048-4900A72C9185}" srcOrd="0" destOrd="0" presId="urn:microsoft.com/office/officeart/2011/layout/CircleProcess"/>
    <dgm:cxn modelId="{5411CEE1-4486-4FA5-ACED-6D60A886A99D}" type="presOf" srcId="{9ACC3786-AD0B-42F5-97C5-67A7A49DC4D4}" destId="{E2368AFF-32F0-4B4A-BC9A-21B8252C2B4A}" srcOrd="0" destOrd="0" presId="urn:microsoft.com/office/officeart/2011/layout/CircleProcess"/>
    <dgm:cxn modelId="{902581F3-71D2-457F-AD56-391F3AF8BAFA}" srcId="{9ACC3786-AD0B-42F5-97C5-67A7A49DC4D4}" destId="{81B7952D-7260-4BF9-891D-95CCCD759CCA}" srcOrd="3" destOrd="0" parTransId="{E0CB0774-9925-4359-9F39-881889F3BFAE}" sibTransId="{A952BD6D-027C-414A-8B60-6F8923EA431B}"/>
    <dgm:cxn modelId="{D37F48AE-0CF2-4C74-B935-B6D80A4E5B62}" type="presParOf" srcId="{E2368AFF-32F0-4B4A-BC9A-21B8252C2B4A}" destId="{A45D293A-9F5F-4140-A7D8-A2B3A2B46D51}" srcOrd="0" destOrd="0" presId="urn:microsoft.com/office/officeart/2011/layout/CircleProcess"/>
    <dgm:cxn modelId="{508FFA1F-97FE-49A6-83C8-A337F044E22A}" type="presParOf" srcId="{A45D293A-9F5F-4140-A7D8-A2B3A2B46D51}" destId="{2B1138B2-93AE-4A2E-85C4-0A484D7826A2}" srcOrd="0" destOrd="0" presId="urn:microsoft.com/office/officeart/2011/layout/CircleProcess"/>
    <dgm:cxn modelId="{C63F5A15-2B8F-4F8A-86AE-7FE44C8E7904}" type="presParOf" srcId="{E2368AFF-32F0-4B4A-BC9A-21B8252C2B4A}" destId="{A6AA3625-D99D-4722-87DD-880F43AAC6BD}" srcOrd="1" destOrd="0" presId="urn:microsoft.com/office/officeart/2011/layout/CircleProcess"/>
    <dgm:cxn modelId="{5DBF5442-EF36-4186-958E-1ED0471416F6}" type="presParOf" srcId="{A6AA3625-D99D-4722-87DD-880F43AAC6BD}" destId="{639DB687-D8A0-4CE1-B048-4900A72C9185}" srcOrd="0" destOrd="0" presId="urn:microsoft.com/office/officeart/2011/layout/CircleProcess"/>
    <dgm:cxn modelId="{5913E37B-B412-4696-9178-34CA3BDCD14D}" type="presParOf" srcId="{E2368AFF-32F0-4B4A-BC9A-21B8252C2B4A}" destId="{62DF0005-EFF1-416D-8F45-ED707575DD25}" srcOrd="2" destOrd="0" presId="urn:microsoft.com/office/officeart/2011/layout/CircleProcess"/>
    <dgm:cxn modelId="{93FEA456-83C3-405A-8C87-F96714C80B59}" type="presParOf" srcId="{E2368AFF-32F0-4B4A-BC9A-21B8252C2B4A}" destId="{E2568B66-2BDB-4D06-B143-6BCE1508DB4B}" srcOrd="3" destOrd="0" presId="urn:microsoft.com/office/officeart/2011/layout/CircleProcess"/>
    <dgm:cxn modelId="{17E025DE-58CF-45F5-A615-7F0AB35AB230}" type="presParOf" srcId="{E2568B66-2BDB-4D06-B143-6BCE1508DB4B}" destId="{1349057D-A739-4238-A72C-1548E80A4242}" srcOrd="0" destOrd="0" presId="urn:microsoft.com/office/officeart/2011/layout/CircleProcess"/>
    <dgm:cxn modelId="{092D5F6C-EDCD-44FF-A4D0-05EF9AF2272A}" type="presParOf" srcId="{E2368AFF-32F0-4B4A-BC9A-21B8252C2B4A}" destId="{8EB91693-B4C4-41FB-B52C-E9B050AF4974}" srcOrd="4" destOrd="0" presId="urn:microsoft.com/office/officeart/2011/layout/CircleProcess"/>
    <dgm:cxn modelId="{88B16033-9A7C-46D6-B1A4-C4B6FDA08625}" type="presParOf" srcId="{8EB91693-B4C4-41FB-B52C-E9B050AF4974}" destId="{6F21EFA1-3C4A-4AA8-9830-F9E611560A26}" srcOrd="0" destOrd="0" presId="urn:microsoft.com/office/officeart/2011/layout/CircleProcess"/>
    <dgm:cxn modelId="{689D3509-81B7-4DC8-9258-F3D6D174F81C}" type="presParOf" srcId="{E2368AFF-32F0-4B4A-BC9A-21B8252C2B4A}" destId="{9D8807A1-6156-4D65-BF1A-6DCB81E161C7}" srcOrd="5" destOrd="0" presId="urn:microsoft.com/office/officeart/2011/layout/CircleProcess"/>
    <dgm:cxn modelId="{2CECE701-B08F-42CF-9344-665A19993D91}" type="presParOf" srcId="{E2368AFF-32F0-4B4A-BC9A-21B8252C2B4A}" destId="{F77605A2-F31E-4E70-A5FA-388848E7E42A}" srcOrd="6" destOrd="0" presId="urn:microsoft.com/office/officeart/2011/layout/CircleProcess"/>
    <dgm:cxn modelId="{DD3F5189-D87A-4D7F-AE13-B81F77BF8F7B}" type="presParOf" srcId="{F77605A2-F31E-4E70-A5FA-388848E7E42A}" destId="{D08DD5DE-E4A6-4B7F-9DEA-7C34F61B33E6}" srcOrd="0" destOrd="0" presId="urn:microsoft.com/office/officeart/2011/layout/CircleProcess"/>
    <dgm:cxn modelId="{716DDDD5-D012-4431-9911-24347B0E0743}" type="presParOf" srcId="{E2368AFF-32F0-4B4A-BC9A-21B8252C2B4A}" destId="{AB2E7897-33B8-415C-A3C0-490A34D593BA}" srcOrd="7" destOrd="0" presId="urn:microsoft.com/office/officeart/2011/layout/CircleProcess"/>
    <dgm:cxn modelId="{07EC65E2-D3E8-4196-828E-7E3D212D4033}" type="presParOf" srcId="{AB2E7897-33B8-415C-A3C0-490A34D593BA}" destId="{F9146E0A-274F-4890-B4AC-D23689C7995C}" srcOrd="0" destOrd="0" presId="urn:microsoft.com/office/officeart/2011/layout/CircleProcess"/>
    <dgm:cxn modelId="{4CA5CB65-08FD-40F6-BCF7-C950EB52FDB5}" type="presParOf" srcId="{E2368AFF-32F0-4B4A-BC9A-21B8252C2B4A}" destId="{7F46B0C1-4518-4B62-AEA6-8C66276E431A}" srcOrd="8" destOrd="0" presId="urn:microsoft.com/office/officeart/2011/layout/CircleProcess"/>
    <dgm:cxn modelId="{523EF547-16FF-4890-BF2C-68CDB15342CA}" type="presParOf" srcId="{E2368AFF-32F0-4B4A-BC9A-21B8252C2B4A}" destId="{2D39E10B-567C-434B-B6A5-E199C9AB13C3}" srcOrd="9" destOrd="0" presId="urn:microsoft.com/office/officeart/2011/layout/CircleProcess"/>
    <dgm:cxn modelId="{831187F3-B977-407B-98F6-0CDD075390CC}" type="presParOf" srcId="{2D39E10B-567C-434B-B6A5-E199C9AB13C3}" destId="{4A96C3CA-4378-44A4-8D46-C91E44C4FC5B}" srcOrd="0" destOrd="0" presId="urn:microsoft.com/office/officeart/2011/layout/CircleProcess"/>
    <dgm:cxn modelId="{A6A1E20E-24DA-4188-B0A8-1BE3B11E0C01}" type="presParOf" srcId="{E2368AFF-32F0-4B4A-BC9A-21B8252C2B4A}" destId="{E3F6BE5F-BFFF-49EE-A5C2-8E3F12CFA8E3}" srcOrd="10" destOrd="0" presId="urn:microsoft.com/office/officeart/2011/layout/CircleProcess"/>
    <dgm:cxn modelId="{AD0B72C4-5F41-4DA0-8F4E-D4BA8E63C94E}" type="presParOf" srcId="{E3F6BE5F-BFFF-49EE-A5C2-8E3F12CFA8E3}" destId="{C505B7DC-DA04-496B-89F3-1DEA0AE9CCF1}" srcOrd="0" destOrd="0" presId="urn:microsoft.com/office/officeart/2011/layout/CircleProcess"/>
    <dgm:cxn modelId="{04212BE1-C043-4E19-A46B-E2F0ED4ABA2C}" type="presParOf" srcId="{E2368AFF-32F0-4B4A-BC9A-21B8252C2B4A}" destId="{4F1257D4-6196-4D4B-BC9A-85C2B0F9026A}" srcOrd="11" destOrd="0" presId="urn:microsoft.com/office/officeart/2011/layout/CircleProcess"/>
    <dgm:cxn modelId="{77A1B4F4-C2BB-48AC-B13C-67BEAA3F24E3}" type="presParOf" srcId="{E2368AFF-32F0-4B4A-BC9A-21B8252C2B4A}" destId="{C9EED22D-25C0-4977-B26D-61B1A7BB7798}" srcOrd="12" destOrd="0" presId="urn:microsoft.com/office/officeart/2011/layout/CircleProcess"/>
    <dgm:cxn modelId="{BC1694FD-66EB-4ADA-81D0-7B8A66F37ADD}" type="presParOf" srcId="{C9EED22D-25C0-4977-B26D-61B1A7BB7798}" destId="{A708B4AB-2FB6-4B5A-9E1E-95AA833E3DE2}" srcOrd="0" destOrd="0" presId="urn:microsoft.com/office/officeart/2011/layout/CircleProcess"/>
    <dgm:cxn modelId="{6A6A6964-4FFD-4319-86B5-217063E00AEA}" type="presParOf" srcId="{E2368AFF-32F0-4B4A-BC9A-21B8252C2B4A}" destId="{7900296D-F09E-42B8-9D0C-40D360167C43}" srcOrd="13" destOrd="0" presId="urn:microsoft.com/office/officeart/2011/layout/CircleProcess"/>
    <dgm:cxn modelId="{74743CE0-2A0D-4F3E-9AD3-52FC07C6EEFA}" type="presParOf" srcId="{7900296D-F09E-42B8-9D0C-40D360167C43}" destId="{FC46B4BB-F46D-4BA1-B05C-DB71E37A2668}" srcOrd="0" destOrd="0" presId="urn:microsoft.com/office/officeart/2011/layout/CircleProcess"/>
    <dgm:cxn modelId="{9D6FB14E-7EF6-4AAB-A72C-C314566EE03E}" type="presParOf" srcId="{E2368AFF-32F0-4B4A-BC9A-21B8252C2B4A}" destId="{70037522-A38A-4D43-9E4A-5625996CA3B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CC3786-AD0B-42F5-97C5-67A7A49DC4D4}" type="doc">
      <dgm:prSet loTypeId="urn:microsoft.com/office/officeart/2011/layout/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C0E7-0B2B-4C46-B3FB-55B2A0E6669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Growth Management Act (GMA)</a:t>
          </a:r>
        </a:p>
      </dgm:t>
    </dgm:pt>
    <dgm:pt modelId="{1A55F6C9-16EC-4A58-9307-891BBAE2555B}" type="parTrans" cxnId="{2DEBD243-67F6-4B86-A064-655CA6BA65A6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63BED7E9-2EDE-4EBA-992E-E033C5AAA88E}" type="sibTrans" cxnId="{2DEBD243-67F6-4B86-A064-655CA6BA65A6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5EFF32C6-A001-493D-BA4E-4810AE7DC42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Puget Sound Regional Council – VISION 2050</a:t>
          </a:r>
        </a:p>
      </dgm:t>
    </dgm:pt>
    <dgm:pt modelId="{E77559EB-0674-458E-8CC8-1693E4B1BC62}" type="parTrans" cxnId="{C72DA272-5BC3-4D75-83DD-1B9DDB9D7E5C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0B53A74C-7205-4CED-8502-C416A927777B}" type="sibTrans" cxnId="{C72DA272-5BC3-4D75-83DD-1B9DDB9D7E5C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30540B9C-7F06-4EA0-8571-2ECE4631C693}">
      <dgm:prSet phldrT="[Text]" custT="1"/>
      <dgm:spPr>
        <a:solidFill>
          <a:srgbClr val="608748"/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Countywide Planning Policies</a:t>
          </a:r>
        </a:p>
      </dgm:t>
    </dgm:pt>
    <dgm:pt modelId="{DFD11525-5315-4C03-B589-33EB756C0236}" type="parTrans" cxnId="{D8B93226-28F5-4450-8BC2-68311CCFD86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5E82A9E1-E967-4A01-B0DF-CD04DF3BE34B}" type="sibTrans" cxnId="{D8B93226-28F5-4450-8BC2-68311CCFD86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81B7952D-7260-4BF9-891D-95CCCD759CCA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Comp. Plan</a:t>
          </a:r>
        </a:p>
      </dgm:t>
    </dgm:pt>
    <dgm:pt modelId="{E0CB0774-9925-4359-9F39-881889F3BFAE}" type="parTrans" cxnId="{902581F3-71D2-457F-AD56-391F3AF8BAFA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A952BD6D-027C-414A-8B60-6F8923EA431B}" type="sibTrans" cxnId="{902581F3-71D2-457F-AD56-391F3AF8BAFA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0FD9D0D8-A31F-407E-B55A-A470D0180B63}">
      <dgm:prSet custT="1"/>
      <dgm:spPr>
        <a:solidFill>
          <a:schemeClr val="bg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3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Regulations</a:t>
          </a:r>
        </a:p>
      </dgm:t>
    </dgm:pt>
    <dgm:pt modelId="{48E8DD64-C7A1-46BD-8981-106E34D3348D}" type="parTrans" cxnId="{254A1C0B-8FC6-4862-BA47-948F647A3F3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4DAAC3AC-6834-4046-A872-398E79240F97}" type="sibTrans" cxnId="{254A1C0B-8FC6-4862-BA47-948F647A3F3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E2368AFF-32F0-4B4A-BC9A-21B8252C2B4A}" type="pres">
      <dgm:prSet presAssocID="{9ACC3786-AD0B-42F5-97C5-67A7A49DC4D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45D293A-9F5F-4140-A7D8-A2B3A2B46D51}" type="pres">
      <dgm:prSet presAssocID="{0FD9D0D8-A31F-407E-B55A-A470D0180B63}" presName="Accent5" presStyleCnt="0"/>
      <dgm:spPr/>
    </dgm:pt>
    <dgm:pt modelId="{2B1138B2-93AE-4A2E-85C4-0A484D7826A2}" type="pres">
      <dgm:prSet presAssocID="{0FD9D0D8-A31F-407E-B55A-A470D0180B63}" presName="Accent" presStyleLbl="node1" presStyleIdx="0" presStyleCnt="5"/>
      <dgm:spPr/>
    </dgm:pt>
    <dgm:pt modelId="{A6AA3625-D99D-4722-87DD-880F43AAC6BD}" type="pres">
      <dgm:prSet presAssocID="{0FD9D0D8-A31F-407E-B55A-A470D0180B63}" presName="ParentBackground5" presStyleCnt="0"/>
      <dgm:spPr/>
    </dgm:pt>
    <dgm:pt modelId="{639DB687-D8A0-4CE1-B048-4900A72C9185}" type="pres">
      <dgm:prSet presAssocID="{0FD9D0D8-A31F-407E-B55A-A470D0180B63}" presName="ParentBackground" presStyleLbl="fgAcc1" presStyleIdx="0" presStyleCnt="5"/>
      <dgm:spPr/>
    </dgm:pt>
    <dgm:pt modelId="{62DF0005-EFF1-416D-8F45-ED707575DD25}" type="pres">
      <dgm:prSet presAssocID="{0FD9D0D8-A31F-407E-B55A-A470D0180B6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2568B66-2BDB-4D06-B143-6BCE1508DB4B}" type="pres">
      <dgm:prSet presAssocID="{81B7952D-7260-4BF9-891D-95CCCD759CCA}" presName="Accent4" presStyleCnt="0"/>
      <dgm:spPr/>
    </dgm:pt>
    <dgm:pt modelId="{1349057D-A739-4238-A72C-1548E80A4242}" type="pres">
      <dgm:prSet presAssocID="{81B7952D-7260-4BF9-891D-95CCCD759CCA}" presName="Accent" presStyleLbl="node1" presStyleIdx="1" presStyleCnt="5"/>
      <dgm:spPr>
        <a:solidFill>
          <a:srgbClr val="002060"/>
        </a:solidFill>
      </dgm:spPr>
    </dgm:pt>
    <dgm:pt modelId="{8EB91693-B4C4-41FB-B52C-E9B050AF4974}" type="pres">
      <dgm:prSet presAssocID="{81B7952D-7260-4BF9-891D-95CCCD759CCA}" presName="ParentBackground4" presStyleCnt="0"/>
      <dgm:spPr/>
    </dgm:pt>
    <dgm:pt modelId="{6F21EFA1-3C4A-4AA8-9830-F9E611560A26}" type="pres">
      <dgm:prSet presAssocID="{81B7952D-7260-4BF9-891D-95CCCD759CCA}" presName="ParentBackground" presStyleLbl="fgAcc1" presStyleIdx="1" presStyleCnt="5"/>
      <dgm:spPr/>
    </dgm:pt>
    <dgm:pt modelId="{9D8807A1-6156-4D65-BF1A-6DCB81E161C7}" type="pres">
      <dgm:prSet presAssocID="{81B7952D-7260-4BF9-891D-95CCCD759CC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77605A2-F31E-4E70-A5FA-388848E7E42A}" type="pres">
      <dgm:prSet presAssocID="{30540B9C-7F06-4EA0-8571-2ECE4631C693}" presName="Accent3" presStyleCnt="0"/>
      <dgm:spPr/>
    </dgm:pt>
    <dgm:pt modelId="{D08DD5DE-E4A6-4B7F-9DEA-7C34F61B33E6}" type="pres">
      <dgm:prSet presAssocID="{30540B9C-7F06-4EA0-8571-2ECE4631C693}" presName="Accent" presStyleLbl="node1" presStyleIdx="2" presStyleCnt="5"/>
      <dgm:spPr>
        <a:solidFill>
          <a:srgbClr val="002060"/>
        </a:solidFill>
      </dgm:spPr>
    </dgm:pt>
    <dgm:pt modelId="{AB2E7897-33B8-415C-A3C0-490A34D593BA}" type="pres">
      <dgm:prSet presAssocID="{30540B9C-7F06-4EA0-8571-2ECE4631C693}" presName="ParentBackground3" presStyleCnt="0"/>
      <dgm:spPr/>
    </dgm:pt>
    <dgm:pt modelId="{F9146E0A-274F-4890-B4AC-D23689C7995C}" type="pres">
      <dgm:prSet presAssocID="{30540B9C-7F06-4EA0-8571-2ECE4631C693}" presName="ParentBackground" presStyleLbl="fgAcc1" presStyleIdx="2" presStyleCnt="5"/>
      <dgm:spPr/>
    </dgm:pt>
    <dgm:pt modelId="{7F46B0C1-4518-4B62-AEA6-8C66276E431A}" type="pres">
      <dgm:prSet presAssocID="{30540B9C-7F06-4EA0-8571-2ECE4631C6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D39E10B-567C-434B-B6A5-E199C9AB13C3}" type="pres">
      <dgm:prSet presAssocID="{5EFF32C6-A001-493D-BA4E-4810AE7DC42C}" presName="Accent2" presStyleCnt="0"/>
      <dgm:spPr/>
    </dgm:pt>
    <dgm:pt modelId="{4A96C3CA-4378-44A4-8D46-C91E44C4FC5B}" type="pres">
      <dgm:prSet presAssocID="{5EFF32C6-A001-493D-BA4E-4810AE7DC42C}" presName="Accent" presStyleLbl="node1" presStyleIdx="3" presStyleCnt="5"/>
      <dgm:spPr>
        <a:solidFill>
          <a:srgbClr val="002060"/>
        </a:solidFill>
      </dgm:spPr>
    </dgm:pt>
    <dgm:pt modelId="{E3F6BE5F-BFFF-49EE-A5C2-8E3F12CFA8E3}" type="pres">
      <dgm:prSet presAssocID="{5EFF32C6-A001-493D-BA4E-4810AE7DC42C}" presName="ParentBackground2" presStyleCnt="0"/>
      <dgm:spPr/>
    </dgm:pt>
    <dgm:pt modelId="{C505B7DC-DA04-496B-89F3-1DEA0AE9CCF1}" type="pres">
      <dgm:prSet presAssocID="{5EFF32C6-A001-493D-BA4E-4810AE7DC42C}" presName="ParentBackground" presStyleLbl="fgAcc1" presStyleIdx="3" presStyleCnt="5"/>
      <dgm:spPr/>
    </dgm:pt>
    <dgm:pt modelId="{4F1257D4-6196-4D4B-BC9A-85C2B0F9026A}" type="pres">
      <dgm:prSet presAssocID="{5EFF32C6-A001-493D-BA4E-4810AE7DC4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EED22D-25C0-4977-B26D-61B1A7BB7798}" type="pres">
      <dgm:prSet presAssocID="{4E6FC0E7-0B2B-4C46-B3FB-55B2A0E66691}" presName="Accent1" presStyleCnt="0"/>
      <dgm:spPr/>
    </dgm:pt>
    <dgm:pt modelId="{A708B4AB-2FB6-4B5A-9E1E-95AA833E3DE2}" type="pres">
      <dgm:prSet presAssocID="{4E6FC0E7-0B2B-4C46-B3FB-55B2A0E66691}" presName="Accent" presStyleLbl="node1" presStyleIdx="4" presStyleCnt="5"/>
      <dgm:spPr>
        <a:solidFill>
          <a:srgbClr val="002060"/>
        </a:solidFill>
      </dgm:spPr>
    </dgm:pt>
    <dgm:pt modelId="{7900296D-F09E-42B8-9D0C-40D360167C43}" type="pres">
      <dgm:prSet presAssocID="{4E6FC0E7-0B2B-4C46-B3FB-55B2A0E66691}" presName="ParentBackground1" presStyleCnt="0"/>
      <dgm:spPr/>
    </dgm:pt>
    <dgm:pt modelId="{FC46B4BB-F46D-4BA1-B05C-DB71E37A2668}" type="pres">
      <dgm:prSet presAssocID="{4E6FC0E7-0B2B-4C46-B3FB-55B2A0E66691}" presName="ParentBackground" presStyleLbl="fgAcc1" presStyleIdx="4" presStyleCnt="5"/>
      <dgm:spPr/>
    </dgm:pt>
    <dgm:pt modelId="{70037522-A38A-4D43-9E4A-5625996CA3B1}" type="pres">
      <dgm:prSet presAssocID="{4E6FC0E7-0B2B-4C46-B3FB-55B2A0E6669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54A1C0B-8FC6-4862-BA47-948F647A3F38}" srcId="{9ACC3786-AD0B-42F5-97C5-67A7A49DC4D4}" destId="{0FD9D0D8-A31F-407E-B55A-A470D0180B63}" srcOrd="4" destOrd="0" parTransId="{48E8DD64-C7A1-46BD-8981-106E34D3348D}" sibTransId="{4DAAC3AC-6834-4046-A872-398E79240F97}"/>
    <dgm:cxn modelId="{224A6B1D-1F4C-4D06-8667-993E06CADC74}" type="presOf" srcId="{81B7952D-7260-4BF9-891D-95CCCD759CCA}" destId="{9D8807A1-6156-4D65-BF1A-6DCB81E161C7}" srcOrd="1" destOrd="0" presId="urn:microsoft.com/office/officeart/2011/layout/CircleProcess"/>
    <dgm:cxn modelId="{107FB420-2466-4801-8C34-1F04A83C1230}" type="presOf" srcId="{81B7952D-7260-4BF9-891D-95CCCD759CCA}" destId="{6F21EFA1-3C4A-4AA8-9830-F9E611560A26}" srcOrd="0" destOrd="0" presId="urn:microsoft.com/office/officeart/2011/layout/CircleProcess"/>
    <dgm:cxn modelId="{D8B93226-28F5-4450-8BC2-68311CCFD868}" srcId="{9ACC3786-AD0B-42F5-97C5-67A7A49DC4D4}" destId="{30540B9C-7F06-4EA0-8571-2ECE4631C693}" srcOrd="2" destOrd="0" parTransId="{DFD11525-5315-4C03-B589-33EB756C0236}" sibTransId="{5E82A9E1-E967-4A01-B0DF-CD04DF3BE34B}"/>
    <dgm:cxn modelId="{42444339-A6E2-4FA5-9DC2-7C1948BC04E8}" type="presOf" srcId="{5EFF32C6-A001-493D-BA4E-4810AE7DC42C}" destId="{C505B7DC-DA04-496B-89F3-1DEA0AE9CCF1}" srcOrd="0" destOrd="0" presId="urn:microsoft.com/office/officeart/2011/layout/CircleProcess"/>
    <dgm:cxn modelId="{2DEBD243-67F6-4B86-A064-655CA6BA65A6}" srcId="{9ACC3786-AD0B-42F5-97C5-67A7A49DC4D4}" destId="{4E6FC0E7-0B2B-4C46-B3FB-55B2A0E66691}" srcOrd="0" destOrd="0" parTransId="{1A55F6C9-16EC-4A58-9307-891BBAE2555B}" sibTransId="{63BED7E9-2EDE-4EBA-992E-E033C5AAA88E}"/>
    <dgm:cxn modelId="{81E6AF47-804E-4889-9C16-A547A9716A60}" type="presOf" srcId="{0FD9D0D8-A31F-407E-B55A-A470D0180B63}" destId="{62DF0005-EFF1-416D-8F45-ED707575DD25}" srcOrd="1" destOrd="0" presId="urn:microsoft.com/office/officeart/2011/layout/CircleProcess"/>
    <dgm:cxn modelId="{19015950-00EF-415D-8B68-0839CF54564E}" type="presOf" srcId="{5EFF32C6-A001-493D-BA4E-4810AE7DC42C}" destId="{4F1257D4-6196-4D4B-BC9A-85C2B0F9026A}" srcOrd="1" destOrd="0" presId="urn:microsoft.com/office/officeart/2011/layout/CircleProcess"/>
    <dgm:cxn modelId="{C72DA272-5BC3-4D75-83DD-1B9DDB9D7E5C}" srcId="{9ACC3786-AD0B-42F5-97C5-67A7A49DC4D4}" destId="{5EFF32C6-A001-493D-BA4E-4810AE7DC42C}" srcOrd="1" destOrd="0" parTransId="{E77559EB-0674-458E-8CC8-1693E4B1BC62}" sibTransId="{0B53A74C-7205-4CED-8502-C416A927777B}"/>
    <dgm:cxn modelId="{77386383-CBC2-4300-A408-0FA52484B343}" type="presOf" srcId="{30540B9C-7F06-4EA0-8571-2ECE4631C693}" destId="{F9146E0A-274F-4890-B4AC-D23689C7995C}" srcOrd="0" destOrd="0" presId="urn:microsoft.com/office/officeart/2011/layout/CircleProcess"/>
    <dgm:cxn modelId="{00996286-48CD-4EA1-A84E-07462EDB8E62}" type="presOf" srcId="{4E6FC0E7-0B2B-4C46-B3FB-55B2A0E66691}" destId="{FC46B4BB-F46D-4BA1-B05C-DB71E37A2668}" srcOrd="0" destOrd="0" presId="urn:microsoft.com/office/officeart/2011/layout/CircleProcess"/>
    <dgm:cxn modelId="{B3B8899A-7366-450F-91AB-B1CE5691C859}" type="presOf" srcId="{30540B9C-7F06-4EA0-8571-2ECE4631C693}" destId="{7F46B0C1-4518-4B62-AEA6-8C66276E431A}" srcOrd="1" destOrd="0" presId="urn:microsoft.com/office/officeart/2011/layout/CircleProcess"/>
    <dgm:cxn modelId="{527255A6-6ADC-48A4-BDCB-322495C9BF2F}" type="presOf" srcId="{4E6FC0E7-0B2B-4C46-B3FB-55B2A0E66691}" destId="{70037522-A38A-4D43-9E4A-5625996CA3B1}" srcOrd="1" destOrd="0" presId="urn:microsoft.com/office/officeart/2011/layout/CircleProcess"/>
    <dgm:cxn modelId="{BCA364C1-3896-44F3-8C3D-4C8B659CEAF4}" type="presOf" srcId="{0FD9D0D8-A31F-407E-B55A-A470D0180B63}" destId="{639DB687-D8A0-4CE1-B048-4900A72C9185}" srcOrd="0" destOrd="0" presId="urn:microsoft.com/office/officeart/2011/layout/CircleProcess"/>
    <dgm:cxn modelId="{5411CEE1-4486-4FA5-ACED-6D60A886A99D}" type="presOf" srcId="{9ACC3786-AD0B-42F5-97C5-67A7A49DC4D4}" destId="{E2368AFF-32F0-4B4A-BC9A-21B8252C2B4A}" srcOrd="0" destOrd="0" presId="urn:microsoft.com/office/officeart/2011/layout/CircleProcess"/>
    <dgm:cxn modelId="{902581F3-71D2-457F-AD56-391F3AF8BAFA}" srcId="{9ACC3786-AD0B-42F5-97C5-67A7A49DC4D4}" destId="{81B7952D-7260-4BF9-891D-95CCCD759CCA}" srcOrd="3" destOrd="0" parTransId="{E0CB0774-9925-4359-9F39-881889F3BFAE}" sibTransId="{A952BD6D-027C-414A-8B60-6F8923EA431B}"/>
    <dgm:cxn modelId="{D37F48AE-0CF2-4C74-B935-B6D80A4E5B62}" type="presParOf" srcId="{E2368AFF-32F0-4B4A-BC9A-21B8252C2B4A}" destId="{A45D293A-9F5F-4140-A7D8-A2B3A2B46D51}" srcOrd="0" destOrd="0" presId="urn:microsoft.com/office/officeart/2011/layout/CircleProcess"/>
    <dgm:cxn modelId="{508FFA1F-97FE-49A6-83C8-A337F044E22A}" type="presParOf" srcId="{A45D293A-9F5F-4140-A7D8-A2B3A2B46D51}" destId="{2B1138B2-93AE-4A2E-85C4-0A484D7826A2}" srcOrd="0" destOrd="0" presId="urn:microsoft.com/office/officeart/2011/layout/CircleProcess"/>
    <dgm:cxn modelId="{C63F5A15-2B8F-4F8A-86AE-7FE44C8E7904}" type="presParOf" srcId="{E2368AFF-32F0-4B4A-BC9A-21B8252C2B4A}" destId="{A6AA3625-D99D-4722-87DD-880F43AAC6BD}" srcOrd="1" destOrd="0" presId="urn:microsoft.com/office/officeart/2011/layout/CircleProcess"/>
    <dgm:cxn modelId="{5DBF5442-EF36-4186-958E-1ED0471416F6}" type="presParOf" srcId="{A6AA3625-D99D-4722-87DD-880F43AAC6BD}" destId="{639DB687-D8A0-4CE1-B048-4900A72C9185}" srcOrd="0" destOrd="0" presId="urn:microsoft.com/office/officeart/2011/layout/CircleProcess"/>
    <dgm:cxn modelId="{5913E37B-B412-4696-9178-34CA3BDCD14D}" type="presParOf" srcId="{E2368AFF-32F0-4B4A-BC9A-21B8252C2B4A}" destId="{62DF0005-EFF1-416D-8F45-ED707575DD25}" srcOrd="2" destOrd="0" presId="urn:microsoft.com/office/officeart/2011/layout/CircleProcess"/>
    <dgm:cxn modelId="{93FEA456-83C3-405A-8C87-F96714C80B59}" type="presParOf" srcId="{E2368AFF-32F0-4B4A-BC9A-21B8252C2B4A}" destId="{E2568B66-2BDB-4D06-B143-6BCE1508DB4B}" srcOrd="3" destOrd="0" presId="urn:microsoft.com/office/officeart/2011/layout/CircleProcess"/>
    <dgm:cxn modelId="{17E025DE-58CF-45F5-A615-7F0AB35AB230}" type="presParOf" srcId="{E2568B66-2BDB-4D06-B143-6BCE1508DB4B}" destId="{1349057D-A739-4238-A72C-1548E80A4242}" srcOrd="0" destOrd="0" presId="urn:microsoft.com/office/officeart/2011/layout/CircleProcess"/>
    <dgm:cxn modelId="{092D5F6C-EDCD-44FF-A4D0-05EF9AF2272A}" type="presParOf" srcId="{E2368AFF-32F0-4B4A-BC9A-21B8252C2B4A}" destId="{8EB91693-B4C4-41FB-B52C-E9B050AF4974}" srcOrd="4" destOrd="0" presId="urn:microsoft.com/office/officeart/2011/layout/CircleProcess"/>
    <dgm:cxn modelId="{88B16033-9A7C-46D6-B1A4-C4B6FDA08625}" type="presParOf" srcId="{8EB91693-B4C4-41FB-B52C-E9B050AF4974}" destId="{6F21EFA1-3C4A-4AA8-9830-F9E611560A26}" srcOrd="0" destOrd="0" presId="urn:microsoft.com/office/officeart/2011/layout/CircleProcess"/>
    <dgm:cxn modelId="{689D3509-81B7-4DC8-9258-F3D6D174F81C}" type="presParOf" srcId="{E2368AFF-32F0-4B4A-BC9A-21B8252C2B4A}" destId="{9D8807A1-6156-4D65-BF1A-6DCB81E161C7}" srcOrd="5" destOrd="0" presId="urn:microsoft.com/office/officeart/2011/layout/CircleProcess"/>
    <dgm:cxn modelId="{2CECE701-B08F-42CF-9344-665A19993D91}" type="presParOf" srcId="{E2368AFF-32F0-4B4A-BC9A-21B8252C2B4A}" destId="{F77605A2-F31E-4E70-A5FA-388848E7E42A}" srcOrd="6" destOrd="0" presId="urn:microsoft.com/office/officeart/2011/layout/CircleProcess"/>
    <dgm:cxn modelId="{DD3F5189-D87A-4D7F-AE13-B81F77BF8F7B}" type="presParOf" srcId="{F77605A2-F31E-4E70-A5FA-388848E7E42A}" destId="{D08DD5DE-E4A6-4B7F-9DEA-7C34F61B33E6}" srcOrd="0" destOrd="0" presId="urn:microsoft.com/office/officeart/2011/layout/CircleProcess"/>
    <dgm:cxn modelId="{716DDDD5-D012-4431-9911-24347B0E0743}" type="presParOf" srcId="{E2368AFF-32F0-4B4A-BC9A-21B8252C2B4A}" destId="{AB2E7897-33B8-415C-A3C0-490A34D593BA}" srcOrd="7" destOrd="0" presId="urn:microsoft.com/office/officeart/2011/layout/CircleProcess"/>
    <dgm:cxn modelId="{07EC65E2-D3E8-4196-828E-7E3D212D4033}" type="presParOf" srcId="{AB2E7897-33B8-415C-A3C0-490A34D593BA}" destId="{F9146E0A-274F-4890-B4AC-D23689C7995C}" srcOrd="0" destOrd="0" presId="urn:microsoft.com/office/officeart/2011/layout/CircleProcess"/>
    <dgm:cxn modelId="{4CA5CB65-08FD-40F6-BCF7-C950EB52FDB5}" type="presParOf" srcId="{E2368AFF-32F0-4B4A-BC9A-21B8252C2B4A}" destId="{7F46B0C1-4518-4B62-AEA6-8C66276E431A}" srcOrd="8" destOrd="0" presId="urn:microsoft.com/office/officeart/2011/layout/CircleProcess"/>
    <dgm:cxn modelId="{523EF547-16FF-4890-BF2C-68CDB15342CA}" type="presParOf" srcId="{E2368AFF-32F0-4B4A-BC9A-21B8252C2B4A}" destId="{2D39E10B-567C-434B-B6A5-E199C9AB13C3}" srcOrd="9" destOrd="0" presId="urn:microsoft.com/office/officeart/2011/layout/CircleProcess"/>
    <dgm:cxn modelId="{831187F3-B977-407B-98F6-0CDD075390CC}" type="presParOf" srcId="{2D39E10B-567C-434B-B6A5-E199C9AB13C3}" destId="{4A96C3CA-4378-44A4-8D46-C91E44C4FC5B}" srcOrd="0" destOrd="0" presId="urn:microsoft.com/office/officeart/2011/layout/CircleProcess"/>
    <dgm:cxn modelId="{A6A1E20E-24DA-4188-B0A8-1BE3B11E0C01}" type="presParOf" srcId="{E2368AFF-32F0-4B4A-BC9A-21B8252C2B4A}" destId="{E3F6BE5F-BFFF-49EE-A5C2-8E3F12CFA8E3}" srcOrd="10" destOrd="0" presId="urn:microsoft.com/office/officeart/2011/layout/CircleProcess"/>
    <dgm:cxn modelId="{AD0B72C4-5F41-4DA0-8F4E-D4BA8E63C94E}" type="presParOf" srcId="{E3F6BE5F-BFFF-49EE-A5C2-8E3F12CFA8E3}" destId="{C505B7DC-DA04-496B-89F3-1DEA0AE9CCF1}" srcOrd="0" destOrd="0" presId="urn:microsoft.com/office/officeart/2011/layout/CircleProcess"/>
    <dgm:cxn modelId="{04212BE1-C043-4E19-A46B-E2F0ED4ABA2C}" type="presParOf" srcId="{E2368AFF-32F0-4B4A-BC9A-21B8252C2B4A}" destId="{4F1257D4-6196-4D4B-BC9A-85C2B0F9026A}" srcOrd="11" destOrd="0" presId="urn:microsoft.com/office/officeart/2011/layout/CircleProcess"/>
    <dgm:cxn modelId="{77A1B4F4-C2BB-48AC-B13C-67BEAA3F24E3}" type="presParOf" srcId="{E2368AFF-32F0-4B4A-BC9A-21B8252C2B4A}" destId="{C9EED22D-25C0-4977-B26D-61B1A7BB7798}" srcOrd="12" destOrd="0" presId="urn:microsoft.com/office/officeart/2011/layout/CircleProcess"/>
    <dgm:cxn modelId="{BC1694FD-66EB-4ADA-81D0-7B8A66F37ADD}" type="presParOf" srcId="{C9EED22D-25C0-4977-B26D-61B1A7BB7798}" destId="{A708B4AB-2FB6-4B5A-9E1E-95AA833E3DE2}" srcOrd="0" destOrd="0" presId="urn:microsoft.com/office/officeart/2011/layout/CircleProcess"/>
    <dgm:cxn modelId="{6A6A6964-4FFD-4319-86B5-217063E00AEA}" type="presParOf" srcId="{E2368AFF-32F0-4B4A-BC9A-21B8252C2B4A}" destId="{7900296D-F09E-42B8-9D0C-40D360167C43}" srcOrd="13" destOrd="0" presId="urn:microsoft.com/office/officeart/2011/layout/CircleProcess"/>
    <dgm:cxn modelId="{74743CE0-2A0D-4F3E-9AD3-52FC07C6EEFA}" type="presParOf" srcId="{7900296D-F09E-42B8-9D0C-40D360167C43}" destId="{FC46B4BB-F46D-4BA1-B05C-DB71E37A2668}" srcOrd="0" destOrd="0" presId="urn:microsoft.com/office/officeart/2011/layout/CircleProcess"/>
    <dgm:cxn modelId="{9D6FB14E-7EF6-4AAB-A72C-C314566EE03E}" type="presParOf" srcId="{E2368AFF-32F0-4B4A-BC9A-21B8252C2B4A}" destId="{70037522-A38A-4D43-9E4A-5625996CA3B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CC3786-AD0B-42F5-97C5-67A7A49DC4D4}" type="doc">
      <dgm:prSet loTypeId="urn:microsoft.com/office/officeart/2011/layout/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FC0E7-0B2B-4C46-B3FB-55B2A0E6669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Growth Management Act (GMA)</a:t>
          </a:r>
        </a:p>
      </dgm:t>
    </dgm:pt>
    <dgm:pt modelId="{1A55F6C9-16EC-4A58-9307-891BBAE2555B}" type="parTrans" cxnId="{2DEBD243-67F6-4B86-A064-655CA6BA65A6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63BED7E9-2EDE-4EBA-992E-E033C5AAA88E}" type="sibTrans" cxnId="{2DEBD243-67F6-4B86-A064-655CA6BA65A6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5EFF32C6-A001-493D-BA4E-4810AE7DC42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Puget Sound Regional Council – VISION 2050</a:t>
          </a:r>
        </a:p>
      </dgm:t>
    </dgm:pt>
    <dgm:pt modelId="{E77559EB-0674-458E-8CC8-1693E4B1BC62}" type="parTrans" cxnId="{C72DA272-5BC3-4D75-83DD-1B9DDB9D7E5C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0B53A74C-7205-4CED-8502-C416A927777B}" type="sibTrans" cxnId="{C72DA272-5BC3-4D75-83DD-1B9DDB9D7E5C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30540B9C-7F06-4EA0-8571-2ECE4631C69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Countywide Planning Policies</a:t>
          </a:r>
        </a:p>
      </dgm:t>
    </dgm:pt>
    <dgm:pt modelId="{DFD11525-5315-4C03-B589-33EB756C0236}" type="parTrans" cxnId="{D8B93226-28F5-4450-8BC2-68311CCFD86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5E82A9E1-E967-4A01-B0DF-CD04DF3BE34B}" type="sibTrans" cxnId="{D8B93226-28F5-4450-8BC2-68311CCFD86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81B7952D-7260-4BF9-891D-95CCCD759CCA}">
      <dgm:prSet custT="1"/>
      <dgm:spPr>
        <a:solidFill>
          <a:srgbClr val="608748">
            <a:alpha val="90000"/>
          </a:srgb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Comp. Plan</a:t>
          </a:r>
        </a:p>
      </dgm:t>
    </dgm:pt>
    <dgm:pt modelId="{E0CB0774-9925-4359-9F39-881889F3BFAE}" type="parTrans" cxnId="{902581F3-71D2-457F-AD56-391F3AF8BAFA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A952BD6D-027C-414A-8B60-6F8923EA431B}" type="sibTrans" cxnId="{902581F3-71D2-457F-AD56-391F3AF8BAFA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0FD9D0D8-A31F-407E-B55A-A470D0180B63}">
      <dgm:prSet custT="1"/>
      <dgm:spPr>
        <a:solidFill>
          <a:schemeClr val="bg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3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Regulations</a:t>
          </a:r>
        </a:p>
      </dgm:t>
    </dgm:pt>
    <dgm:pt modelId="{48E8DD64-C7A1-46BD-8981-106E34D3348D}" type="parTrans" cxnId="{254A1C0B-8FC6-4862-BA47-948F647A3F3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4DAAC3AC-6834-4046-A872-398E79240F97}" type="sibTrans" cxnId="{254A1C0B-8FC6-4862-BA47-948F647A3F38}">
      <dgm:prSet/>
      <dgm:spPr/>
      <dgm:t>
        <a:bodyPr/>
        <a:lstStyle/>
        <a:p>
          <a:endParaRPr lang="en-US" sz="1500">
            <a:solidFill>
              <a:schemeClr val="bg1"/>
            </a:solidFill>
            <a:latin typeface="+mj-lt"/>
          </a:endParaRPr>
        </a:p>
      </dgm:t>
    </dgm:pt>
    <dgm:pt modelId="{E2368AFF-32F0-4B4A-BC9A-21B8252C2B4A}" type="pres">
      <dgm:prSet presAssocID="{9ACC3786-AD0B-42F5-97C5-67A7A49DC4D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45D293A-9F5F-4140-A7D8-A2B3A2B46D51}" type="pres">
      <dgm:prSet presAssocID="{0FD9D0D8-A31F-407E-B55A-A470D0180B63}" presName="Accent5" presStyleCnt="0"/>
      <dgm:spPr/>
    </dgm:pt>
    <dgm:pt modelId="{2B1138B2-93AE-4A2E-85C4-0A484D7826A2}" type="pres">
      <dgm:prSet presAssocID="{0FD9D0D8-A31F-407E-B55A-A470D0180B63}" presName="Accent" presStyleLbl="node1" presStyleIdx="0" presStyleCnt="5"/>
      <dgm:spPr/>
    </dgm:pt>
    <dgm:pt modelId="{A6AA3625-D99D-4722-87DD-880F43AAC6BD}" type="pres">
      <dgm:prSet presAssocID="{0FD9D0D8-A31F-407E-B55A-A470D0180B63}" presName="ParentBackground5" presStyleCnt="0"/>
      <dgm:spPr/>
    </dgm:pt>
    <dgm:pt modelId="{639DB687-D8A0-4CE1-B048-4900A72C9185}" type="pres">
      <dgm:prSet presAssocID="{0FD9D0D8-A31F-407E-B55A-A470D0180B63}" presName="ParentBackground" presStyleLbl="fgAcc1" presStyleIdx="0" presStyleCnt="5"/>
      <dgm:spPr/>
    </dgm:pt>
    <dgm:pt modelId="{62DF0005-EFF1-416D-8F45-ED707575DD25}" type="pres">
      <dgm:prSet presAssocID="{0FD9D0D8-A31F-407E-B55A-A470D0180B6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2568B66-2BDB-4D06-B143-6BCE1508DB4B}" type="pres">
      <dgm:prSet presAssocID="{81B7952D-7260-4BF9-891D-95CCCD759CCA}" presName="Accent4" presStyleCnt="0"/>
      <dgm:spPr/>
    </dgm:pt>
    <dgm:pt modelId="{1349057D-A739-4238-A72C-1548E80A4242}" type="pres">
      <dgm:prSet presAssocID="{81B7952D-7260-4BF9-891D-95CCCD759CCA}" presName="Accent" presStyleLbl="node1" presStyleIdx="1" presStyleCnt="5"/>
      <dgm:spPr>
        <a:solidFill>
          <a:srgbClr val="002060"/>
        </a:solidFill>
      </dgm:spPr>
    </dgm:pt>
    <dgm:pt modelId="{8EB91693-B4C4-41FB-B52C-E9B050AF4974}" type="pres">
      <dgm:prSet presAssocID="{81B7952D-7260-4BF9-891D-95CCCD759CCA}" presName="ParentBackground4" presStyleCnt="0"/>
      <dgm:spPr/>
    </dgm:pt>
    <dgm:pt modelId="{6F21EFA1-3C4A-4AA8-9830-F9E611560A26}" type="pres">
      <dgm:prSet presAssocID="{81B7952D-7260-4BF9-891D-95CCCD759CCA}" presName="ParentBackground" presStyleLbl="fgAcc1" presStyleIdx="1" presStyleCnt="5"/>
      <dgm:spPr/>
    </dgm:pt>
    <dgm:pt modelId="{9D8807A1-6156-4D65-BF1A-6DCB81E161C7}" type="pres">
      <dgm:prSet presAssocID="{81B7952D-7260-4BF9-891D-95CCCD759CC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77605A2-F31E-4E70-A5FA-388848E7E42A}" type="pres">
      <dgm:prSet presAssocID="{30540B9C-7F06-4EA0-8571-2ECE4631C693}" presName="Accent3" presStyleCnt="0"/>
      <dgm:spPr/>
    </dgm:pt>
    <dgm:pt modelId="{D08DD5DE-E4A6-4B7F-9DEA-7C34F61B33E6}" type="pres">
      <dgm:prSet presAssocID="{30540B9C-7F06-4EA0-8571-2ECE4631C693}" presName="Accent" presStyleLbl="node1" presStyleIdx="2" presStyleCnt="5"/>
      <dgm:spPr>
        <a:solidFill>
          <a:srgbClr val="002060"/>
        </a:solidFill>
      </dgm:spPr>
    </dgm:pt>
    <dgm:pt modelId="{AB2E7897-33B8-415C-A3C0-490A34D593BA}" type="pres">
      <dgm:prSet presAssocID="{30540B9C-7F06-4EA0-8571-2ECE4631C693}" presName="ParentBackground3" presStyleCnt="0"/>
      <dgm:spPr/>
    </dgm:pt>
    <dgm:pt modelId="{F9146E0A-274F-4890-B4AC-D23689C7995C}" type="pres">
      <dgm:prSet presAssocID="{30540B9C-7F06-4EA0-8571-2ECE4631C693}" presName="ParentBackground" presStyleLbl="fgAcc1" presStyleIdx="2" presStyleCnt="5"/>
      <dgm:spPr/>
    </dgm:pt>
    <dgm:pt modelId="{7F46B0C1-4518-4B62-AEA6-8C66276E431A}" type="pres">
      <dgm:prSet presAssocID="{30540B9C-7F06-4EA0-8571-2ECE4631C6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D39E10B-567C-434B-B6A5-E199C9AB13C3}" type="pres">
      <dgm:prSet presAssocID="{5EFF32C6-A001-493D-BA4E-4810AE7DC42C}" presName="Accent2" presStyleCnt="0"/>
      <dgm:spPr/>
    </dgm:pt>
    <dgm:pt modelId="{4A96C3CA-4378-44A4-8D46-C91E44C4FC5B}" type="pres">
      <dgm:prSet presAssocID="{5EFF32C6-A001-493D-BA4E-4810AE7DC42C}" presName="Accent" presStyleLbl="node1" presStyleIdx="3" presStyleCnt="5"/>
      <dgm:spPr>
        <a:solidFill>
          <a:srgbClr val="002060"/>
        </a:solidFill>
      </dgm:spPr>
    </dgm:pt>
    <dgm:pt modelId="{E3F6BE5F-BFFF-49EE-A5C2-8E3F12CFA8E3}" type="pres">
      <dgm:prSet presAssocID="{5EFF32C6-A001-493D-BA4E-4810AE7DC42C}" presName="ParentBackground2" presStyleCnt="0"/>
      <dgm:spPr/>
    </dgm:pt>
    <dgm:pt modelId="{C505B7DC-DA04-496B-89F3-1DEA0AE9CCF1}" type="pres">
      <dgm:prSet presAssocID="{5EFF32C6-A001-493D-BA4E-4810AE7DC42C}" presName="ParentBackground" presStyleLbl="fgAcc1" presStyleIdx="3" presStyleCnt="5"/>
      <dgm:spPr/>
    </dgm:pt>
    <dgm:pt modelId="{4F1257D4-6196-4D4B-BC9A-85C2B0F9026A}" type="pres">
      <dgm:prSet presAssocID="{5EFF32C6-A001-493D-BA4E-4810AE7DC4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EED22D-25C0-4977-B26D-61B1A7BB7798}" type="pres">
      <dgm:prSet presAssocID="{4E6FC0E7-0B2B-4C46-B3FB-55B2A0E66691}" presName="Accent1" presStyleCnt="0"/>
      <dgm:spPr/>
    </dgm:pt>
    <dgm:pt modelId="{A708B4AB-2FB6-4B5A-9E1E-95AA833E3DE2}" type="pres">
      <dgm:prSet presAssocID="{4E6FC0E7-0B2B-4C46-B3FB-55B2A0E66691}" presName="Accent" presStyleLbl="node1" presStyleIdx="4" presStyleCnt="5"/>
      <dgm:spPr>
        <a:solidFill>
          <a:srgbClr val="002060"/>
        </a:solidFill>
      </dgm:spPr>
    </dgm:pt>
    <dgm:pt modelId="{7900296D-F09E-42B8-9D0C-40D360167C43}" type="pres">
      <dgm:prSet presAssocID="{4E6FC0E7-0B2B-4C46-B3FB-55B2A0E66691}" presName="ParentBackground1" presStyleCnt="0"/>
      <dgm:spPr/>
    </dgm:pt>
    <dgm:pt modelId="{FC46B4BB-F46D-4BA1-B05C-DB71E37A2668}" type="pres">
      <dgm:prSet presAssocID="{4E6FC0E7-0B2B-4C46-B3FB-55B2A0E66691}" presName="ParentBackground" presStyleLbl="fgAcc1" presStyleIdx="4" presStyleCnt="5"/>
      <dgm:spPr/>
    </dgm:pt>
    <dgm:pt modelId="{70037522-A38A-4D43-9E4A-5625996CA3B1}" type="pres">
      <dgm:prSet presAssocID="{4E6FC0E7-0B2B-4C46-B3FB-55B2A0E6669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54A1C0B-8FC6-4862-BA47-948F647A3F38}" srcId="{9ACC3786-AD0B-42F5-97C5-67A7A49DC4D4}" destId="{0FD9D0D8-A31F-407E-B55A-A470D0180B63}" srcOrd="4" destOrd="0" parTransId="{48E8DD64-C7A1-46BD-8981-106E34D3348D}" sibTransId="{4DAAC3AC-6834-4046-A872-398E79240F97}"/>
    <dgm:cxn modelId="{224A6B1D-1F4C-4D06-8667-993E06CADC74}" type="presOf" srcId="{81B7952D-7260-4BF9-891D-95CCCD759CCA}" destId="{9D8807A1-6156-4D65-BF1A-6DCB81E161C7}" srcOrd="1" destOrd="0" presId="urn:microsoft.com/office/officeart/2011/layout/CircleProcess"/>
    <dgm:cxn modelId="{107FB420-2466-4801-8C34-1F04A83C1230}" type="presOf" srcId="{81B7952D-7260-4BF9-891D-95CCCD759CCA}" destId="{6F21EFA1-3C4A-4AA8-9830-F9E611560A26}" srcOrd="0" destOrd="0" presId="urn:microsoft.com/office/officeart/2011/layout/CircleProcess"/>
    <dgm:cxn modelId="{D8B93226-28F5-4450-8BC2-68311CCFD868}" srcId="{9ACC3786-AD0B-42F5-97C5-67A7A49DC4D4}" destId="{30540B9C-7F06-4EA0-8571-2ECE4631C693}" srcOrd="2" destOrd="0" parTransId="{DFD11525-5315-4C03-B589-33EB756C0236}" sibTransId="{5E82A9E1-E967-4A01-B0DF-CD04DF3BE34B}"/>
    <dgm:cxn modelId="{42444339-A6E2-4FA5-9DC2-7C1948BC04E8}" type="presOf" srcId="{5EFF32C6-A001-493D-BA4E-4810AE7DC42C}" destId="{C505B7DC-DA04-496B-89F3-1DEA0AE9CCF1}" srcOrd="0" destOrd="0" presId="urn:microsoft.com/office/officeart/2011/layout/CircleProcess"/>
    <dgm:cxn modelId="{2DEBD243-67F6-4B86-A064-655CA6BA65A6}" srcId="{9ACC3786-AD0B-42F5-97C5-67A7A49DC4D4}" destId="{4E6FC0E7-0B2B-4C46-B3FB-55B2A0E66691}" srcOrd="0" destOrd="0" parTransId="{1A55F6C9-16EC-4A58-9307-891BBAE2555B}" sibTransId="{63BED7E9-2EDE-4EBA-992E-E033C5AAA88E}"/>
    <dgm:cxn modelId="{81E6AF47-804E-4889-9C16-A547A9716A60}" type="presOf" srcId="{0FD9D0D8-A31F-407E-B55A-A470D0180B63}" destId="{62DF0005-EFF1-416D-8F45-ED707575DD25}" srcOrd="1" destOrd="0" presId="urn:microsoft.com/office/officeart/2011/layout/CircleProcess"/>
    <dgm:cxn modelId="{19015950-00EF-415D-8B68-0839CF54564E}" type="presOf" srcId="{5EFF32C6-A001-493D-BA4E-4810AE7DC42C}" destId="{4F1257D4-6196-4D4B-BC9A-85C2B0F9026A}" srcOrd="1" destOrd="0" presId="urn:microsoft.com/office/officeart/2011/layout/CircleProcess"/>
    <dgm:cxn modelId="{C72DA272-5BC3-4D75-83DD-1B9DDB9D7E5C}" srcId="{9ACC3786-AD0B-42F5-97C5-67A7A49DC4D4}" destId="{5EFF32C6-A001-493D-BA4E-4810AE7DC42C}" srcOrd="1" destOrd="0" parTransId="{E77559EB-0674-458E-8CC8-1693E4B1BC62}" sibTransId="{0B53A74C-7205-4CED-8502-C416A927777B}"/>
    <dgm:cxn modelId="{77386383-CBC2-4300-A408-0FA52484B343}" type="presOf" srcId="{30540B9C-7F06-4EA0-8571-2ECE4631C693}" destId="{F9146E0A-274F-4890-B4AC-D23689C7995C}" srcOrd="0" destOrd="0" presId="urn:microsoft.com/office/officeart/2011/layout/CircleProcess"/>
    <dgm:cxn modelId="{00996286-48CD-4EA1-A84E-07462EDB8E62}" type="presOf" srcId="{4E6FC0E7-0B2B-4C46-B3FB-55B2A0E66691}" destId="{FC46B4BB-F46D-4BA1-B05C-DB71E37A2668}" srcOrd="0" destOrd="0" presId="urn:microsoft.com/office/officeart/2011/layout/CircleProcess"/>
    <dgm:cxn modelId="{B3B8899A-7366-450F-91AB-B1CE5691C859}" type="presOf" srcId="{30540B9C-7F06-4EA0-8571-2ECE4631C693}" destId="{7F46B0C1-4518-4B62-AEA6-8C66276E431A}" srcOrd="1" destOrd="0" presId="urn:microsoft.com/office/officeart/2011/layout/CircleProcess"/>
    <dgm:cxn modelId="{527255A6-6ADC-48A4-BDCB-322495C9BF2F}" type="presOf" srcId="{4E6FC0E7-0B2B-4C46-B3FB-55B2A0E66691}" destId="{70037522-A38A-4D43-9E4A-5625996CA3B1}" srcOrd="1" destOrd="0" presId="urn:microsoft.com/office/officeart/2011/layout/CircleProcess"/>
    <dgm:cxn modelId="{BCA364C1-3896-44F3-8C3D-4C8B659CEAF4}" type="presOf" srcId="{0FD9D0D8-A31F-407E-B55A-A470D0180B63}" destId="{639DB687-D8A0-4CE1-B048-4900A72C9185}" srcOrd="0" destOrd="0" presId="urn:microsoft.com/office/officeart/2011/layout/CircleProcess"/>
    <dgm:cxn modelId="{5411CEE1-4486-4FA5-ACED-6D60A886A99D}" type="presOf" srcId="{9ACC3786-AD0B-42F5-97C5-67A7A49DC4D4}" destId="{E2368AFF-32F0-4B4A-BC9A-21B8252C2B4A}" srcOrd="0" destOrd="0" presId="urn:microsoft.com/office/officeart/2011/layout/CircleProcess"/>
    <dgm:cxn modelId="{902581F3-71D2-457F-AD56-391F3AF8BAFA}" srcId="{9ACC3786-AD0B-42F5-97C5-67A7A49DC4D4}" destId="{81B7952D-7260-4BF9-891D-95CCCD759CCA}" srcOrd="3" destOrd="0" parTransId="{E0CB0774-9925-4359-9F39-881889F3BFAE}" sibTransId="{A952BD6D-027C-414A-8B60-6F8923EA431B}"/>
    <dgm:cxn modelId="{D37F48AE-0CF2-4C74-B935-B6D80A4E5B62}" type="presParOf" srcId="{E2368AFF-32F0-4B4A-BC9A-21B8252C2B4A}" destId="{A45D293A-9F5F-4140-A7D8-A2B3A2B46D51}" srcOrd="0" destOrd="0" presId="urn:microsoft.com/office/officeart/2011/layout/CircleProcess"/>
    <dgm:cxn modelId="{508FFA1F-97FE-49A6-83C8-A337F044E22A}" type="presParOf" srcId="{A45D293A-9F5F-4140-A7D8-A2B3A2B46D51}" destId="{2B1138B2-93AE-4A2E-85C4-0A484D7826A2}" srcOrd="0" destOrd="0" presId="urn:microsoft.com/office/officeart/2011/layout/CircleProcess"/>
    <dgm:cxn modelId="{C63F5A15-2B8F-4F8A-86AE-7FE44C8E7904}" type="presParOf" srcId="{E2368AFF-32F0-4B4A-BC9A-21B8252C2B4A}" destId="{A6AA3625-D99D-4722-87DD-880F43AAC6BD}" srcOrd="1" destOrd="0" presId="urn:microsoft.com/office/officeart/2011/layout/CircleProcess"/>
    <dgm:cxn modelId="{5DBF5442-EF36-4186-958E-1ED0471416F6}" type="presParOf" srcId="{A6AA3625-D99D-4722-87DD-880F43AAC6BD}" destId="{639DB687-D8A0-4CE1-B048-4900A72C9185}" srcOrd="0" destOrd="0" presId="urn:microsoft.com/office/officeart/2011/layout/CircleProcess"/>
    <dgm:cxn modelId="{5913E37B-B412-4696-9178-34CA3BDCD14D}" type="presParOf" srcId="{E2368AFF-32F0-4B4A-BC9A-21B8252C2B4A}" destId="{62DF0005-EFF1-416D-8F45-ED707575DD25}" srcOrd="2" destOrd="0" presId="urn:microsoft.com/office/officeart/2011/layout/CircleProcess"/>
    <dgm:cxn modelId="{93FEA456-83C3-405A-8C87-F96714C80B59}" type="presParOf" srcId="{E2368AFF-32F0-4B4A-BC9A-21B8252C2B4A}" destId="{E2568B66-2BDB-4D06-B143-6BCE1508DB4B}" srcOrd="3" destOrd="0" presId="urn:microsoft.com/office/officeart/2011/layout/CircleProcess"/>
    <dgm:cxn modelId="{17E025DE-58CF-45F5-A615-7F0AB35AB230}" type="presParOf" srcId="{E2568B66-2BDB-4D06-B143-6BCE1508DB4B}" destId="{1349057D-A739-4238-A72C-1548E80A4242}" srcOrd="0" destOrd="0" presId="urn:microsoft.com/office/officeart/2011/layout/CircleProcess"/>
    <dgm:cxn modelId="{092D5F6C-EDCD-44FF-A4D0-05EF9AF2272A}" type="presParOf" srcId="{E2368AFF-32F0-4B4A-BC9A-21B8252C2B4A}" destId="{8EB91693-B4C4-41FB-B52C-E9B050AF4974}" srcOrd="4" destOrd="0" presId="urn:microsoft.com/office/officeart/2011/layout/CircleProcess"/>
    <dgm:cxn modelId="{88B16033-9A7C-46D6-B1A4-C4B6FDA08625}" type="presParOf" srcId="{8EB91693-B4C4-41FB-B52C-E9B050AF4974}" destId="{6F21EFA1-3C4A-4AA8-9830-F9E611560A26}" srcOrd="0" destOrd="0" presId="urn:microsoft.com/office/officeart/2011/layout/CircleProcess"/>
    <dgm:cxn modelId="{689D3509-81B7-4DC8-9258-F3D6D174F81C}" type="presParOf" srcId="{E2368AFF-32F0-4B4A-BC9A-21B8252C2B4A}" destId="{9D8807A1-6156-4D65-BF1A-6DCB81E161C7}" srcOrd="5" destOrd="0" presId="urn:microsoft.com/office/officeart/2011/layout/CircleProcess"/>
    <dgm:cxn modelId="{2CECE701-B08F-42CF-9344-665A19993D91}" type="presParOf" srcId="{E2368AFF-32F0-4B4A-BC9A-21B8252C2B4A}" destId="{F77605A2-F31E-4E70-A5FA-388848E7E42A}" srcOrd="6" destOrd="0" presId="urn:microsoft.com/office/officeart/2011/layout/CircleProcess"/>
    <dgm:cxn modelId="{DD3F5189-D87A-4D7F-AE13-B81F77BF8F7B}" type="presParOf" srcId="{F77605A2-F31E-4E70-A5FA-388848E7E42A}" destId="{D08DD5DE-E4A6-4B7F-9DEA-7C34F61B33E6}" srcOrd="0" destOrd="0" presId="urn:microsoft.com/office/officeart/2011/layout/CircleProcess"/>
    <dgm:cxn modelId="{716DDDD5-D012-4431-9911-24347B0E0743}" type="presParOf" srcId="{E2368AFF-32F0-4B4A-BC9A-21B8252C2B4A}" destId="{AB2E7897-33B8-415C-A3C0-490A34D593BA}" srcOrd="7" destOrd="0" presId="urn:microsoft.com/office/officeart/2011/layout/CircleProcess"/>
    <dgm:cxn modelId="{07EC65E2-D3E8-4196-828E-7E3D212D4033}" type="presParOf" srcId="{AB2E7897-33B8-415C-A3C0-490A34D593BA}" destId="{F9146E0A-274F-4890-B4AC-D23689C7995C}" srcOrd="0" destOrd="0" presId="urn:microsoft.com/office/officeart/2011/layout/CircleProcess"/>
    <dgm:cxn modelId="{4CA5CB65-08FD-40F6-BCF7-C950EB52FDB5}" type="presParOf" srcId="{E2368AFF-32F0-4B4A-BC9A-21B8252C2B4A}" destId="{7F46B0C1-4518-4B62-AEA6-8C66276E431A}" srcOrd="8" destOrd="0" presId="urn:microsoft.com/office/officeart/2011/layout/CircleProcess"/>
    <dgm:cxn modelId="{523EF547-16FF-4890-BF2C-68CDB15342CA}" type="presParOf" srcId="{E2368AFF-32F0-4B4A-BC9A-21B8252C2B4A}" destId="{2D39E10B-567C-434B-B6A5-E199C9AB13C3}" srcOrd="9" destOrd="0" presId="urn:microsoft.com/office/officeart/2011/layout/CircleProcess"/>
    <dgm:cxn modelId="{831187F3-B977-407B-98F6-0CDD075390CC}" type="presParOf" srcId="{2D39E10B-567C-434B-B6A5-E199C9AB13C3}" destId="{4A96C3CA-4378-44A4-8D46-C91E44C4FC5B}" srcOrd="0" destOrd="0" presId="urn:microsoft.com/office/officeart/2011/layout/CircleProcess"/>
    <dgm:cxn modelId="{A6A1E20E-24DA-4188-B0A8-1BE3B11E0C01}" type="presParOf" srcId="{E2368AFF-32F0-4B4A-BC9A-21B8252C2B4A}" destId="{E3F6BE5F-BFFF-49EE-A5C2-8E3F12CFA8E3}" srcOrd="10" destOrd="0" presId="urn:microsoft.com/office/officeart/2011/layout/CircleProcess"/>
    <dgm:cxn modelId="{AD0B72C4-5F41-4DA0-8F4E-D4BA8E63C94E}" type="presParOf" srcId="{E3F6BE5F-BFFF-49EE-A5C2-8E3F12CFA8E3}" destId="{C505B7DC-DA04-496B-89F3-1DEA0AE9CCF1}" srcOrd="0" destOrd="0" presId="urn:microsoft.com/office/officeart/2011/layout/CircleProcess"/>
    <dgm:cxn modelId="{04212BE1-C043-4E19-A46B-E2F0ED4ABA2C}" type="presParOf" srcId="{E2368AFF-32F0-4B4A-BC9A-21B8252C2B4A}" destId="{4F1257D4-6196-4D4B-BC9A-85C2B0F9026A}" srcOrd="11" destOrd="0" presId="urn:microsoft.com/office/officeart/2011/layout/CircleProcess"/>
    <dgm:cxn modelId="{77A1B4F4-C2BB-48AC-B13C-67BEAA3F24E3}" type="presParOf" srcId="{E2368AFF-32F0-4B4A-BC9A-21B8252C2B4A}" destId="{C9EED22D-25C0-4977-B26D-61B1A7BB7798}" srcOrd="12" destOrd="0" presId="urn:microsoft.com/office/officeart/2011/layout/CircleProcess"/>
    <dgm:cxn modelId="{BC1694FD-66EB-4ADA-81D0-7B8A66F37ADD}" type="presParOf" srcId="{C9EED22D-25C0-4977-B26D-61B1A7BB7798}" destId="{A708B4AB-2FB6-4B5A-9E1E-95AA833E3DE2}" srcOrd="0" destOrd="0" presId="urn:microsoft.com/office/officeart/2011/layout/CircleProcess"/>
    <dgm:cxn modelId="{6A6A6964-4FFD-4319-86B5-217063E00AEA}" type="presParOf" srcId="{E2368AFF-32F0-4B4A-BC9A-21B8252C2B4A}" destId="{7900296D-F09E-42B8-9D0C-40D360167C43}" srcOrd="13" destOrd="0" presId="urn:microsoft.com/office/officeart/2011/layout/CircleProcess"/>
    <dgm:cxn modelId="{74743CE0-2A0D-4F3E-9AD3-52FC07C6EEFA}" type="presParOf" srcId="{7900296D-F09E-42B8-9D0C-40D360167C43}" destId="{FC46B4BB-F46D-4BA1-B05C-DB71E37A2668}" srcOrd="0" destOrd="0" presId="urn:microsoft.com/office/officeart/2011/layout/CircleProcess"/>
    <dgm:cxn modelId="{9D6FB14E-7EF6-4AAB-A72C-C314566EE03E}" type="presParOf" srcId="{E2368AFF-32F0-4B4A-BC9A-21B8252C2B4A}" destId="{70037522-A38A-4D43-9E4A-5625996CA3B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138B2-93AE-4A2E-85C4-0A484D7826A2}">
      <dsp:nvSpPr>
        <dsp:cNvPr id="0" name=""/>
        <dsp:cNvSpPr/>
      </dsp:nvSpPr>
      <dsp:spPr>
        <a:xfrm>
          <a:off x="6361077" y="467852"/>
          <a:ext cx="1239357" cy="12395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9DB687-D8A0-4CE1-B048-4900A72C9185}">
      <dsp:nvSpPr>
        <dsp:cNvPr id="0" name=""/>
        <dsp:cNvSpPr/>
      </dsp:nvSpPr>
      <dsp:spPr>
        <a:xfrm>
          <a:off x="6401972" y="509178"/>
          <a:ext cx="1156909" cy="1156908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Regulations</a:t>
          </a:r>
        </a:p>
      </dsp:txBody>
      <dsp:txXfrm>
        <a:off x="6567527" y="674482"/>
        <a:ext cx="826457" cy="826300"/>
      </dsp:txXfrm>
    </dsp:sp>
    <dsp:sp modelId="{1349057D-A739-4238-A72C-1548E80A4242}">
      <dsp:nvSpPr>
        <dsp:cNvPr id="0" name=""/>
        <dsp:cNvSpPr/>
      </dsp:nvSpPr>
      <dsp:spPr>
        <a:xfrm rot="2700000">
          <a:off x="5079579" y="467917"/>
          <a:ext cx="1239213" cy="1239213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21EFA1-3C4A-4AA8-9830-F9E611560A26}">
      <dsp:nvSpPr>
        <dsp:cNvPr id="0" name=""/>
        <dsp:cNvSpPr/>
      </dsp:nvSpPr>
      <dsp:spPr>
        <a:xfrm>
          <a:off x="5121720" y="509178"/>
          <a:ext cx="1156909" cy="1156908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Comp. Plan</a:t>
          </a:r>
        </a:p>
      </dsp:txBody>
      <dsp:txXfrm>
        <a:off x="5286616" y="674482"/>
        <a:ext cx="826457" cy="826300"/>
      </dsp:txXfrm>
    </dsp:sp>
    <dsp:sp modelId="{D08DD5DE-E4A6-4B7F-9DEA-7C34F61B33E6}">
      <dsp:nvSpPr>
        <dsp:cNvPr id="0" name=""/>
        <dsp:cNvSpPr/>
      </dsp:nvSpPr>
      <dsp:spPr>
        <a:xfrm rot="2700000">
          <a:off x="3799328" y="467917"/>
          <a:ext cx="1239213" cy="1239213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46E0A-274F-4890-B4AC-D23689C7995C}">
      <dsp:nvSpPr>
        <dsp:cNvPr id="0" name=""/>
        <dsp:cNvSpPr/>
      </dsp:nvSpPr>
      <dsp:spPr>
        <a:xfrm>
          <a:off x="3840810" y="509178"/>
          <a:ext cx="1156909" cy="1156908"/>
        </a:xfrm>
        <a:prstGeom prst="ellipse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Countywide Planning Policies</a:t>
          </a:r>
        </a:p>
      </dsp:txBody>
      <dsp:txXfrm>
        <a:off x="4005706" y="674482"/>
        <a:ext cx="826457" cy="826300"/>
      </dsp:txXfrm>
    </dsp:sp>
    <dsp:sp modelId="{4A96C3CA-4378-44A4-8D46-C91E44C4FC5B}">
      <dsp:nvSpPr>
        <dsp:cNvPr id="0" name=""/>
        <dsp:cNvSpPr/>
      </dsp:nvSpPr>
      <dsp:spPr>
        <a:xfrm rot="2700000">
          <a:off x="2518417" y="467917"/>
          <a:ext cx="1239213" cy="1239213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05B7DC-DA04-496B-89F3-1DEA0AE9CCF1}">
      <dsp:nvSpPr>
        <dsp:cNvPr id="0" name=""/>
        <dsp:cNvSpPr/>
      </dsp:nvSpPr>
      <dsp:spPr>
        <a:xfrm>
          <a:off x="2559899" y="509178"/>
          <a:ext cx="1156909" cy="1156908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Puget Sound Regional Council – VISION 2050</a:t>
          </a:r>
        </a:p>
      </dsp:txBody>
      <dsp:txXfrm>
        <a:off x="2725454" y="674482"/>
        <a:ext cx="826457" cy="826300"/>
      </dsp:txXfrm>
    </dsp:sp>
    <dsp:sp modelId="{A708B4AB-2FB6-4B5A-9E1E-95AA833E3DE2}">
      <dsp:nvSpPr>
        <dsp:cNvPr id="0" name=""/>
        <dsp:cNvSpPr/>
      </dsp:nvSpPr>
      <dsp:spPr>
        <a:xfrm rot="2700000">
          <a:off x="1237506" y="467917"/>
          <a:ext cx="1239213" cy="1239213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46B4BB-F46D-4BA1-B05C-DB71E37A2668}">
      <dsp:nvSpPr>
        <dsp:cNvPr id="0" name=""/>
        <dsp:cNvSpPr/>
      </dsp:nvSpPr>
      <dsp:spPr>
        <a:xfrm>
          <a:off x="1278988" y="509178"/>
          <a:ext cx="1156909" cy="1156908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Growth Management Act (GMA)</a:t>
          </a:r>
        </a:p>
      </dsp:txBody>
      <dsp:txXfrm>
        <a:off x="1444544" y="674482"/>
        <a:ext cx="826457" cy="826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138B2-93AE-4A2E-85C4-0A484D7826A2}">
      <dsp:nvSpPr>
        <dsp:cNvPr id="0" name=""/>
        <dsp:cNvSpPr/>
      </dsp:nvSpPr>
      <dsp:spPr>
        <a:xfrm>
          <a:off x="7023416" y="1056857"/>
          <a:ext cx="1601453" cy="16017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9DB687-D8A0-4CE1-B048-4900A72C9185}">
      <dsp:nvSpPr>
        <dsp:cNvPr id="0" name=""/>
        <dsp:cNvSpPr/>
      </dsp:nvSpPr>
      <dsp:spPr>
        <a:xfrm>
          <a:off x="7076258" y="1110257"/>
          <a:ext cx="1494916" cy="1494915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Regulations</a:t>
          </a:r>
        </a:p>
      </dsp:txBody>
      <dsp:txXfrm>
        <a:off x="7290183" y="1323856"/>
        <a:ext cx="1067919" cy="1067716"/>
      </dsp:txXfrm>
    </dsp:sp>
    <dsp:sp modelId="{1349057D-A739-4238-A72C-1548E80A4242}">
      <dsp:nvSpPr>
        <dsp:cNvPr id="0" name=""/>
        <dsp:cNvSpPr/>
      </dsp:nvSpPr>
      <dsp:spPr>
        <a:xfrm rot="2700000">
          <a:off x="5367509" y="1056940"/>
          <a:ext cx="1601267" cy="1601267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21EFA1-3C4A-4AA8-9830-F9E611560A26}">
      <dsp:nvSpPr>
        <dsp:cNvPr id="0" name=""/>
        <dsp:cNvSpPr/>
      </dsp:nvSpPr>
      <dsp:spPr>
        <a:xfrm>
          <a:off x="5421963" y="1110257"/>
          <a:ext cx="1494916" cy="1494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Comp. Plan</a:t>
          </a:r>
        </a:p>
      </dsp:txBody>
      <dsp:txXfrm>
        <a:off x="5635035" y="1323856"/>
        <a:ext cx="1067919" cy="1067716"/>
      </dsp:txXfrm>
    </dsp:sp>
    <dsp:sp modelId="{D08DD5DE-E4A6-4B7F-9DEA-7C34F61B33E6}">
      <dsp:nvSpPr>
        <dsp:cNvPr id="0" name=""/>
        <dsp:cNvSpPr/>
      </dsp:nvSpPr>
      <dsp:spPr>
        <a:xfrm rot="2700000">
          <a:off x="3713214" y="1056940"/>
          <a:ext cx="1601267" cy="1601267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46E0A-274F-4890-B4AC-D23689C7995C}">
      <dsp:nvSpPr>
        <dsp:cNvPr id="0" name=""/>
        <dsp:cNvSpPr/>
      </dsp:nvSpPr>
      <dsp:spPr>
        <a:xfrm>
          <a:off x="3766816" y="1110257"/>
          <a:ext cx="1494916" cy="1494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Countywide Planning Policies</a:t>
          </a:r>
        </a:p>
      </dsp:txBody>
      <dsp:txXfrm>
        <a:off x="3979888" y="1323856"/>
        <a:ext cx="1067919" cy="1067716"/>
      </dsp:txXfrm>
    </dsp:sp>
    <dsp:sp modelId="{4A96C3CA-4378-44A4-8D46-C91E44C4FC5B}">
      <dsp:nvSpPr>
        <dsp:cNvPr id="0" name=""/>
        <dsp:cNvSpPr/>
      </dsp:nvSpPr>
      <dsp:spPr>
        <a:xfrm rot="2700000">
          <a:off x="2058067" y="1056940"/>
          <a:ext cx="1601267" cy="1601267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05B7DC-DA04-496B-89F3-1DEA0AE9CCF1}">
      <dsp:nvSpPr>
        <dsp:cNvPr id="0" name=""/>
        <dsp:cNvSpPr/>
      </dsp:nvSpPr>
      <dsp:spPr>
        <a:xfrm>
          <a:off x="2111668" y="1110257"/>
          <a:ext cx="1494916" cy="1494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Puget Sound Regional Council – VISION 2050</a:t>
          </a:r>
        </a:p>
      </dsp:txBody>
      <dsp:txXfrm>
        <a:off x="2325593" y="1323856"/>
        <a:ext cx="1067919" cy="1067716"/>
      </dsp:txXfrm>
    </dsp:sp>
    <dsp:sp modelId="{A708B4AB-2FB6-4B5A-9E1E-95AA833E3DE2}">
      <dsp:nvSpPr>
        <dsp:cNvPr id="0" name=""/>
        <dsp:cNvSpPr/>
      </dsp:nvSpPr>
      <dsp:spPr>
        <a:xfrm rot="2700000">
          <a:off x="402919" y="1056940"/>
          <a:ext cx="1601267" cy="1601267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46B4BB-F46D-4BA1-B05C-DB71E37A2668}">
      <dsp:nvSpPr>
        <dsp:cNvPr id="0" name=""/>
        <dsp:cNvSpPr/>
      </dsp:nvSpPr>
      <dsp:spPr>
        <a:xfrm>
          <a:off x="456521" y="1110257"/>
          <a:ext cx="1494916" cy="1494915"/>
        </a:xfrm>
        <a:prstGeom prst="ellipse">
          <a:avLst/>
        </a:prstGeom>
        <a:solidFill>
          <a:srgbClr val="60874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Growth Management Act (GMA)</a:t>
          </a:r>
        </a:p>
      </dsp:txBody>
      <dsp:txXfrm>
        <a:off x="670446" y="1323856"/>
        <a:ext cx="1067919" cy="1067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8E15C-5873-481F-B8FD-A3C66D79AB45}">
      <dsp:nvSpPr>
        <dsp:cNvPr id="0" name=""/>
        <dsp:cNvSpPr/>
      </dsp:nvSpPr>
      <dsp:spPr>
        <a:xfrm rot="21300000">
          <a:off x="11691" y="1096172"/>
          <a:ext cx="3786616" cy="433624"/>
        </a:xfrm>
        <a:prstGeom prst="mathMinus">
          <a:avLst/>
        </a:prstGeom>
        <a:solidFill>
          <a:srgbClr val="7D3B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80194-31F9-4FF0-B4DF-7532B3C667FC}">
      <dsp:nvSpPr>
        <dsp:cNvPr id="0" name=""/>
        <dsp:cNvSpPr/>
      </dsp:nvSpPr>
      <dsp:spPr>
        <a:xfrm>
          <a:off x="457200" y="131298"/>
          <a:ext cx="1143000" cy="1050387"/>
        </a:xfrm>
        <a:prstGeom prst="downArrow">
          <a:avLst/>
        </a:prstGeom>
        <a:solidFill>
          <a:srgbClr val="2F55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6D231-5823-4A9B-8198-2F69AD48F769}">
      <dsp:nvSpPr>
        <dsp:cNvPr id="0" name=""/>
        <dsp:cNvSpPr/>
      </dsp:nvSpPr>
      <dsp:spPr>
        <a:xfrm>
          <a:off x="2019300" y="0"/>
          <a:ext cx="1219200" cy="1102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760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Local decisions</a:t>
          </a:r>
        </a:p>
      </dsp:txBody>
      <dsp:txXfrm>
        <a:off x="2019300" y="0"/>
        <a:ext cx="1219200" cy="1102906"/>
      </dsp:txXfrm>
    </dsp:sp>
    <dsp:sp modelId="{F86716AA-ACB3-4057-9A53-4E105CF03F3B}">
      <dsp:nvSpPr>
        <dsp:cNvPr id="0" name=""/>
        <dsp:cNvSpPr/>
      </dsp:nvSpPr>
      <dsp:spPr>
        <a:xfrm>
          <a:off x="2209799" y="1444282"/>
          <a:ext cx="1143000" cy="1050387"/>
        </a:xfrm>
        <a:prstGeom prst="upArrow">
          <a:avLst/>
        </a:prstGeom>
        <a:solidFill>
          <a:srgbClr val="376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624C8-47CA-4DCA-B02A-9F6A92014675}">
      <dsp:nvSpPr>
        <dsp:cNvPr id="0" name=""/>
        <dsp:cNvSpPr/>
      </dsp:nvSpPr>
      <dsp:spPr>
        <a:xfrm>
          <a:off x="571500" y="1523062"/>
          <a:ext cx="1219200" cy="1102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2F557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State and regional framework</a:t>
          </a:r>
        </a:p>
      </dsp:txBody>
      <dsp:txXfrm>
        <a:off x="571500" y="1523062"/>
        <a:ext cx="1219200" cy="1102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138B2-93AE-4A2E-85C4-0A484D7826A2}">
      <dsp:nvSpPr>
        <dsp:cNvPr id="0" name=""/>
        <dsp:cNvSpPr/>
      </dsp:nvSpPr>
      <dsp:spPr>
        <a:xfrm>
          <a:off x="7524755" y="1189245"/>
          <a:ext cx="1715766" cy="1716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9DB687-D8A0-4CE1-B048-4900A72C9185}">
      <dsp:nvSpPr>
        <dsp:cNvPr id="0" name=""/>
        <dsp:cNvSpPr/>
      </dsp:nvSpPr>
      <dsp:spPr>
        <a:xfrm>
          <a:off x="7581369" y="1246457"/>
          <a:ext cx="1601625" cy="1601624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Regulations</a:t>
          </a:r>
        </a:p>
      </dsp:txBody>
      <dsp:txXfrm>
        <a:off x="7810564" y="1475303"/>
        <a:ext cx="1144148" cy="1143931"/>
      </dsp:txXfrm>
    </dsp:sp>
    <dsp:sp modelId="{1349057D-A739-4238-A72C-1548E80A4242}">
      <dsp:nvSpPr>
        <dsp:cNvPr id="0" name=""/>
        <dsp:cNvSpPr/>
      </dsp:nvSpPr>
      <dsp:spPr>
        <a:xfrm rot="2700000">
          <a:off x="5750648" y="1189334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21EFA1-3C4A-4AA8-9830-F9E611560A26}">
      <dsp:nvSpPr>
        <dsp:cNvPr id="0" name=""/>
        <dsp:cNvSpPr/>
      </dsp:nvSpPr>
      <dsp:spPr>
        <a:xfrm>
          <a:off x="5808989" y="1246457"/>
          <a:ext cx="1601625" cy="1601624"/>
        </a:xfrm>
        <a:prstGeom prst="ellipse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Comp. Plan</a:t>
          </a:r>
        </a:p>
      </dsp:txBody>
      <dsp:txXfrm>
        <a:off x="6037270" y="1475303"/>
        <a:ext cx="1144148" cy="1143931"/>
      </dsp:txXfrm>
    </dsp:sp>
    <dsp:sp modelId="{D08DD5DE-E4A6-4B7F-9DEA-7C34F61B33E6}">
      <dsp:nvSpPr>
        <dsp:cNvPr id="0" name=""/>
        <dsp:cNvSpPr/>
      </dsp:nvSpPr>
      <dsp:spPr>
        <a:xfrm rot="2700000">
          <a:off x="3978267" y="1189334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46E0A-274F-4890-B4AC-D23689C7995C}">
      <dsp:nvSpPr>
        <dsp:cNvPr id="0" name=""/>
        <dsp:cNvSpPr/>
      </dsp:nvSpPr>
      <dsp:spPr>
        <a:xfrm>
          <a:off x="4035695" y="1246457"/>
          <a:ext cx="1601625" cy="1601624"/>
        </a:xfrm>
        <a:prstGeom prst="ellipse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Countywide Planning Policies</a:t>
          </a:r>
        </a:p>
      </dsp:txBody>
      <dsp:txXfrm>
        <a:off x="4263977" y="1475303"/>
        <a:ext cx="1144148" cy="1143931"/>
      </dsp:txXfrm>
    </dsp:sp>
    <dsp:sp modelId="{4A96C3CA-4378-44A4-8D46-C91E44C4FC5B}">
      <dsp:nvSpPr>
        <dsp:cNvPr id="0" name=""/>
        <dsp:cNvSpPr/>
      </dsp:nvSpPr>
      <dsp:spPr>
        <a:xfrm rot="2700000">
          <a:off x="2204974" y="1189334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05B7DC-DA04-496B-89F3-1DEA0AE9CCF1}">
      <dsp:nvSpPr>
        <dsp:cNvPr id="0" name=""/>
        <dsp:cNvSpPr/>
      </dsp:nvSpPr>
      <dsp:spPr>
        <a:xfrm>
          <a:off x="2262402" y="1246457"/>
          <a:ext cx="1601625" cy="1601624"/>
        </a:xfrm>
        <a:prstGeom prst="ellipse">
          <a:avLst/>
        </a:prstGeom>
        <a:solidFill>
          <a:srgbClr val="60874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Puget Sound Regional Council – VISION 2050</a:t>
          </a:r>
        </a:p>
      </dsp:txBody>
      <dsp:txXfrm>
        <a:off x="2491597" y="1475303"/>
        <a:ext cx="1144148" cy="1143931"/>
      </dsp:txXfrm>
    </dsp:sp>
    <dsp:sp modelId="{A708B4AB-2FB6-4B5A-9E1E-95AA833E3DE2}">
      <dsp:nvSpPr>
        <dsp:cNvPr id="0" name=""/>
        <dsp:cNvSpPr/>
      </dsp:nvSpPr>
      <dsp:spPr>
        <a:xfrm rot="2700000">
          <a:off x="431680" y="1189334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46B4BB-F46D-4BA1-B05C-DB71E37A2668}">
      <dsp:nvSpPr>
        <dsp:cNvPr id="0" name=""/>
        <dsp:cNvSpPr/>
      </dsp:nvSpPr>
      <dsp:spPr>
        <a:xfrm>
          <a:off x="489108" y="1246457"/>
          <a:ext cx="1601625" cy="1601624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Growth Management Act (GMA)</a:t>
          </a:r>
        </a:p>
      </dsp:txBody>
      <dsp:txXfrm>
        <a:off x="718303" y="1475303"/>
        <a:ext cx="1144148" cy="11439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138B2-93AE-4A2E-85C4-0A484D7826A2}">
      <dsp:nvSpPr>
        <dsp:cNvPr id="0" name=""/>
        <dsp:cNvSpPr/>
      </dsp:nvSpPr>
      <dsp:spPr>
        <a:xfrm>
          <a:off x="7524755" y="1613160"/>
          <a:ext cx="1715766" cy="1716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9DB687-D8A0-4CE1-B048-4900A72C9185}">
      <dsp:nvSpPr>
        <dsp:cNvPr id="0" name=""/>
        <dsp:cNvSpPr/>
      </dsp:nvSpPr>
      <dsp:spPr>
        <a:xfrm>
          <a:off x="7581369" y="1670372"/>
          <a:ext cx="1601625" cy="1601624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Regulations</a:t>
          </a:r>
        </a:p>
      </dsp:txBody>
      <dsp:txXfrm>
        <a:off x="7810564" y="1899218"/>
        <a:ext cx="1144148" cy="1143931"/>
      </dsp:txXfrm>
    </dsp:sp>
    <dsp:sp modelId="{1349057D-A739-4238-A72C-1548E80A4242}">
      <dsp:nvSpPr>
        <dsp:cNvPr id="0" name=""/>
        <dsp:cNvSpPr/>
      </dsp:nvSpPr>
      <dsp:spPr>
        <a:xfrm rot="2700000">
          <a:off x="5750648" y="1613249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21EFA1-3C4A-4AA8-9830-F9E611560A26}">
      <dsp:nvSpPr>
        <dsp:cNvPr id="0" name=""/>
        <dsp:cNvSpPr/>
      </dsp:nvSpPr>
      <dsp:spPr>
        <a:xfrm>
          <a:off x="5808989" y="1670372"/>
          <a:ext cx="1601625" cy="1601624"/>
        </a:xfrm>
        <a:prstGeom prst="ellipse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Comp. Plan</a:t>
          </a:r>
        </a:p>
      </dsp:txBody>
      <dsp:txXfrm>
        <a:off x="6037270" y="1899218"/>
        <a:ext cx="1144148" cy="1143931"/>
      </dsp:txXfrm>
    </dsp:sp>
    <dsp:sp modelId="{D08DD5DE-E4A6-4B7F-9DEA-7C34F61B33E6}">
      <dsp:nvSpPr>
        <dsp:cNvPr id="0" name=""/>
        <dsp:cNvSpPr/>
      </dsp:nvSpPr>
      <dsp:spPr>
        <a:xfrm rot="2700000">
          <a:off x="3978267" y="1613249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46E0A-274F-4890-B4AC-D23689C7995C}">
      <dsp:nvSpPr>
        <dsp:cNvPr id="0" name=""/>
        <dsp:cNvSpPr/>
      </dsp:nvSpPr>
      <dsp:spPr>
        <a:xfrm>
          <a:off x="4035695" y="1670372"/>
          <a:ext cx="1601625" cy="1601624"/>
        </a:xfrm>
        <a:prstGeom prst="ellipse">
          <a:avLst/>
        </a:prstGeom>
        <a:solidFill>
          <a:srgbClr val="60874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Countywide Planning Policies</a:t>
          </a:r>
        </a:p>
      </dsp:txBody>
      <dsp:txXfrm>
        <a:off x="4263977" y="1899218"/>
        <a:ext cx="1144148" cy="1143931"/>
      </dsp:txXfrm>
    </dsp:sp>
    <dsp:sp modelId="{4A96C3CA-4378-44A4-8D46-C91E44C4FC5B}">
      <dsp:nvSpPr>
        <dsp:cNvPr id="0" name=""/>
        <dsp:cNvSpPr/>
      </dsp:nvSpPr>
      <dsp:spPr>
        <a:xfrm rot="2700000">
          <a:off x="2204974" y="1613249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05B7DC-DA04-496B-89F3-1DEA0AE9CCF1}">
      <dsp:nvSpPr>
        <dsp:cNvPr id="0" name=""/>
        <dsp:cNvSpPr/>
      </dsp:nvSpPr>
      <dsp:spPr>
        <a:xfrm>
          <a:off x="2262402" y="1670372"/>
          <a:ext cx="1601625" cy="1601624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Puget Sound Regional Council – VISION 2050</a:t>
          </a:r>
        </a:p>
      </dsp:txBody>
      <dsp:txXfrm>
        <a:off x="2491597" y="1899218"/>
        <a:ext cx="1144148" cy="1143931"/>
      </dsp:txXfrm>
    </dsp:sp>
    <dsp:sp modelId="{A708B4AB-2FB6-4B5A-9E1E-95AA833E3DE2}">
      <dsp:nvSpPr>
        <dsp:cNvPr id="0" name=""/>
        <dsp:cNvSpPr/>
      </dsp:nvSpPr>
      <dsp:spPr>
        <a:xfrm rot="2700000">
          <a:off x="431680" y="1613249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46B4BB-F46D-4BA1-B05C-DB71E37A2668}">
      <dsp:nvSpPr>
        <dsp:cNvPr id="0" name=""/>
        <dsp:cNvSpPr/>
      </dsp:nvSpPr>
      <dsp:spPr>
        <a:xfrm>
          <a:off x="489108" y="1670372"/>
          <a:ext cx="1601625" cy="1601624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Growth Management Act (GMA)</a:t>
          </a:r>
        </a:p>
      </dsp:txBody>
      <dsp:txXfrm>
        <a:off x="718303" y="1899218"/>
        <a:ext cx="1144148" cy="11439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138B2-93AE-4A2E-85C4-0A484D7826A2}">
      <dsp:nvSpPr>
        <dsp:cNvPr id="0" name=""/>
        <dsp:cNvSpPr/>
      </dsp:nvSpPr>
      <dsp:spPr>
        <a:xfrm>
          <a:off x="7524755" y="1613160"/>
          <a:ext cx="1715766" cy="1716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9DB687-D8A0-4CE1-B048-4900A72C9185}">
      <dsp:nvSpPr>
        <dsp:cNvPr id="0" name=""/>
        <dsp:cNvSpPr/>
      </dsp:nvSpPr>
      <dsp:spPr>
        <a:xfrm>
          <a:off x="7581369" y="1670372"/>
          <a:ext cx="1601625" cy="1601624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Regulations</a:t>
          </a:r>
        </a:p>
      </dsp:txBody>
      <dsp:txXfrm>
        <a:off x="7810564" y="1899218"/>
        <a:ext cx="1144148" cy="1143931"/>
      </dsp:txXfrm>
    </dsp:sp>
    <dsp:sp modelId="{1349057D-A739-4238-A72C-1548E80A4242}">
      <dsp:nvSpPr>
        <dsp:cNvPr id="0" name=""/>
        <dsp:cNvSpPr/>
      </dsp:nvSpPr>
      <dsp:spPr>
        <a:xfrm rot="2700000">
          <a:off x="5750648" y="1613249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21EFA1-3C4A-4AA8-9830-F9E611560A26}">
      <dsp:nvSpPr>
        <dsp:cNvPr id="0" name=""/>
        <dsp:cNvSpPr/>
      </dsp:nvSpPr>
      <dsp:spPr>
        <a:xfrm>
          <a:off x="5808989" y="1670372"/>
          <a:ext cx="1601625" cy="1601624"/>
        </a:xfrm>
        <a:prstGeom prst="ellipse">
          <a:avLst/>
        </a:prstGeom>
        <a:solidFill>
          <a:srgbClr val="608748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Comp. Plan</a:t>
          </a:r>
        </a:p>
      </dsp:txBody>
      <dsp:txXfrm>
        <a:off x="6037270" y="1899218"/>
        <a:ext cx="1144148" cy="1143931"/>
      </dsp:txXfrm>
    </dsp:sp>
    <dsp:sp modelId="{D08DD5DE-E4A6-4B7F-9DEA-7C34F61B33E6}">
      <dsp:nvSpPr>
        <dsp:cNvPr id="0" name=""/>
        <dsp:cNvSpPr/>
      </dsp:nvSpPr>
      <dsp:spPr>
        <a:xfrm rot="2700000">
          <a:off x="3978267" y="1613249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46E0A-274F-4890-B4AC-D23689C7995C}">
      <dsp:nvSpPr>
        <dsp:cNvPr id="0" name=""/>
        <dsp:cNvSpPr/>
      </dsp:nvSpPr>
      <dsp:spPr>
        <a:xfrm>
          <a:off x="4035695" y="1670372"/>
          <a:ext cx="1601625" cy="1601624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Countywide Planning Policies</a:t>
          </a:r>
        </a:p>
      </dsp:txBody>
      <dsp:txXfrm>
        <a:off x="4263977" y="1899218"/>
        <a:ext cx="1144148" cy="1143931"/>
      </dsp:txXfrm>
    </dsp:sp>
    <dsp:sp modelId="{4A96C3CA-4378-44A4-8D46-C91E44C4FC5B}">
      <dsp:nvSpPr>
        <dsp:cNvPr id="0" name=""/>
        <dsp:cNvSpPr/>
      </dsp:nvSpPr>
      <dsp:spPr>
        <a:xfrm rot="2700000">
          <a:off x="2204974" y="1613249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05B7DC-DA04-496B-89F3-1DEA0AE9CCF1}">
      <dsp:nvSpPr>
        <dsp:cNvPr id="0" name=""/>
        <dsp:cNvSpPr/>
      </dsp:nvSpPr>
      <dsp:spPr>
        <a:xfrm>
          <a:off x="2262402" y="1670372"/>
          <a:ext cx="1601625" cy="1601624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Puget Sound Regional Council – VISION 2050</a:t>
          </a:r>
        </a:p>
      </dsp:txBody>
      <dsp:txXfrm>
        <a:off x="2491597" y="1899218"/>
        <a:ext cx="1144148" cy="1143931"/>
      </dsp:txXfrm>
    </dsp:sp>
    <dsp:sp modelId="{A708B4AB-2FB6-4B5A-9E1E-95AA833E3DE2}">
      <dsp:nvSpPr>
        <dsp:cNvPr id="0" name=""/>
        <dsp:cNvSpPr/>
      </dsp:nvSpPr>
      <dsp:spPr>
        <a:xfrm rot="2700000">
          <a:off x="431680" y="1613249"/>
          <a:ext cx="1715568" cy="1715568"/>
        </a:xfrm>
        <a:prstGeom prst="teardrop">
          <a:avLst>
            <a:gd name="adj" fmla="val 10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46B4BB-F46D-4BA1-B05C-DB71E37A2668}">
      <dsp:nvSpPr>
        <dsp:cNvPr id="0" name=""/>
        <dsp:cNvSpPr/>
      </dsp:nvSpPr>
      <dsp:spPr>
        <a:xfrm>
          <a:off x="489108" y="1670372"/>
          <a:ext cx="1601625" cy="1601624"/>
        </a:xfrm>
        <a:prstGeom prst="ellipse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Growth Management Act (GMA)</a:t>
          </a:r>
        </a:p>
      </dsp:txBody>
      <dsp:txXfrm>
        <a:off x="718303" y="1899218"/>
        <a:ext cx="1144148" cy="1143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BBA5B1-CB92-419D-9A4A-8C30266D8DE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937063-9D46-468C-B170-7C5D4387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9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01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8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4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Allocations growth by Regional Geographies</a:t>
            </a:r>
          </a:p>
          <a:p>
            <a:endParaRPr lang="en-US" dirty="0"/>
          </a:p>
          <a:p>
            <a:r>
              <a:rPr lang="en-US" dirty="0"/>
              <a:t>Growth focused in our most urban areas</a:t>
            </a:r>
          </a:p>
          <a:p>
            <a:endParaRPr lang="en-US" dirty="0"/>
          </a:p>
          <a:p>
            <a:r>
              <a:rPr lang="en-US" dirty="0"/>
              <a:t>Mill Creek is within the High Capacity Transit Community RG. </a:t>
            </a:r>
          </a:p>
          <a:p>
            <a:endParaRPr lang="en-US" dirty="0"/>
          </a:p>
          <a:p>
            <a:r>
              <a:rPr lang="en-US" dirty="0"/>
              <a:t>High Capacity Transit Communities (34 total, 274 square miles): Arlington, Bothell Municipal Urban Growth Area (</a:t>
            </a:r>
            <a:r>
              <a:rPr lang="en-US" dirty="0" err="1"/>
              <a:t>MUGA</a:t>
            </a:r>
            <a:r>
              <a:rPr lang="en-US" dirty="0"/>
              <a:t>), Edmonds, Edmonds </a:t>
            </a:r>
            <a:r>
              <a:rPr lang="en-US" dirty="0" err="1"/>
              <a:t>MUGA</a:t>
            </a:r>
            <a:r>
              <a:rPr lang="en-US" dirty="0"/>
              <a:t>, Everett </a:t>
            </a:r>
            <a:r>
              <a:rPr lang="en-US" dirty="0" err="1"/>
              <a:t>MUGA</a:t>
            </a:r>
            <a:r>
              <a:rPr lang="en-US" dirty="0"/>
              <a:t>, Larch Way Overlap, Lynnwood </a:t>
            </a:r>
            <a:r>
              <a:rPr lang="en-US" dirty="0" err="1"/>
              <a:t>MUGA</a:t>
            </a:r>
            <a:r>
              <a:rPr lang="en-US" dirty="0"/>
              <a:t>, Marysville, Mercer Island, Mill Creek, Mill Creek </a:t>
            </a:r>
            <a:r>
              <a:rPr lang="en-US" dirty="0" err="1"/>
              <a:t>MUGA</a:t>
            </a:r>
            <a:r>
              <a:rPr lang="en-US" dirty="0"/>
              <a:t>, Mountlake Terrace, Mukilteo, Mukilteo </a:t>
            </a:r>
            <a:r>
              <a:rPr lang="en-US" dirty="0" err="1"/>
              <a:t>MUGA</a:t>
            </a:r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9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93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96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2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3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4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18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over funding allocation</a:t>
            </a:r>
          </a:p>
          <a:p>
            <a:r>
              <a:rPr lang="en-US" dirty="0"/>
              <a:t>Discuss laws that did not pass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82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0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4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15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2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75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implemented through the development of a comprehensive plan and other statutes</a:t>
            </a:r>
          </a:p>
          <a:p>
            <a:endParaRPr lang="en-US" dirty="0"/>
          </a:p>
          <a:p>
            <a:r>
              <a:rPr lang="en-US" dirty="0"/>
              <a:t>Example outside the GMA – local project review act (RCW 36.70B)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3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3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063-9D46-468C-B170-7C5D4387AC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6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87588"/>
            <a:ext cx="9144000" cy="45672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ll-Creek-Logo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" y="172550"/>
            <a:ext cx="2312418" cy="189350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1129" y="2918631"/>
            <a:ext cx="7717836" cy="1397764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bg1"/>
                </a:solidFill>
                <a:latin typeface="Lucida Bright"/>
                <a:cs typeface="Lucida Bright"/>
              </a:defRPr>
            </a:lvl1pPr>
          </a:lstStyle>
          <a:p>
            <a:r>
              <a:rPr lang="en-US" dirty="0"/>
              <a:t>Click here to add Presentation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5420" y="4454922"/>
            <a:ext cx="4019351" cy="4510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977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/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46467"/>
            <a:ext cx="9144000" cy="802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523530"/>
            <a:ext cx="9144000" cy="3312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5408" y="6527880"/>
            <a:ext cx="3970367" cy="322162"/>
          </a:xfrm>
          <a:prstGeom prst="rect">
            <a:avLst/>
          </a:prstGeom>
        </p:spPr>
        <p:txBody>
          <a:bodyPr vert="horz"/>
          <a:lstStyle>
            <a:lvl1pPr algn="l">
              <a:defRPr sz="1200" b="0" i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3594" y="2012463"/>
            <a:ext cx="4830070" cy="40185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rgbClr val="376092"/>
                </a:solidFill>
                <a:latin typeface="Tahoma"/>
                <a:cs typeface="Tahoma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Click to insert name, title, etc.</a:t>
            </a:r>
          </a:p>
        </p:txBody>
      </p:sp>
      <p:pic>
        <p:nvPicPr>
          <p:cNvPr id="10" name="Picture 9" descr="Mill-Creek-Logo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3" y="3651158"/>
            <a:ext cx="2992291" cy="245021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5420" y="676620"/>
            <a:ext cx="7024590" cy="718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rgbClr val="376092"/>
                </a:solidFill>
                <a:latin typeface="Lucida Bright"/>
                <a:cs typeface="Lucida Br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Thank You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64047" y="6538893"/>
            <a:ext cx="1450379" cy="31114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399339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599" y="1124189"/>
            <a:ext cx="7676605" cy="1360166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chemeClr val="accent1">
                    <a:lumMod val="75000"/>
                  </a:schemeClr>
                </a:solidFill>
                <a:latin typeface="Lucida Bright"/>
                <a:cs typeface="Lucida Bright"/>
              </a:defRPr>
            </a:lvl1pPr>
          </a:lstStyle>
          <a:p>
            <a:r>
              <a:rPr lang="en-US" dirty="0"/>
              <a:t>Click here to add Presentation title</a:t>
            </a:r>
          </a:p>
        </p:txBody>
      </p:sp>
      <p:pic>
        <p:nvPicPr>
          <p:cNvPr id="7" name="Picture 6" descr="Mill-Creek-Logo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3" y="3651158"/>
            <a:ext cx="2992291" cy="24502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46467"/>
            <a:ext cx="9144000" cy="802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23530"/>
            <a:ext cx="9144000" cy="3312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5420" y="2591929"/>
            <a:ext cx="4019351" cy="4510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376092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34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22875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1129" y="787315"/>
            <a:ext cx="7322269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bg1"/>
                </a:solidFill>
                <a:latin typeface="Lucida Bright"/>
                <a:cs typeface="Lucida Brigh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289175"/>
            <a:ext cx="9144000" cy="45688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38475" y="-1"/>
            <a:ext cx="6105525" cy="6854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38475" cy="68548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13530" y="1120382"/>
            <a:ext cx="5143191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bg1"/>
                </a:solidFill>
                <a:latin typeface="Lucida Bright"/>
                <a:cs typeface="Lucida Brigh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3101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129" y="1711151"/>
            <a:ext cx="7322269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bg1"/>
                </a:solidFill>
                <a:latin typeface="Lucida Bright"/>
                <a:cs typeface="Lucida Brigh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9239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46467"/>
            <a:ext cx="9144000" cy="802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523530"/>
            <a:ext cx="9144000" cy="3312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Mill-Creek-Logo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78" y="5124658"/>
            <a:ext cx="1396448" cy="1143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5408" y="6527880"/>
            <a:ext cx="3970367" cy="322162"/>
          </a:xfrm>
          <a:prstGeom prst="rect">
            <a:avLst/>
          </a:prstGeom>
        </p:spPr>
        <p:txBody>
          <a:bodyPr vert="horz"/>
          <a:lstStyle>
            <a:lvl1pPr algn="l">
              <a:defRPr sz="1200" b="0" i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1673" y="1609725"/>
            <a:ext cx="7018337" cy="4532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376092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5420" y="614160"/>
            <a:ext cx="7024590" cy="718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rgbClr val="376092"/>
                </a:solidFill>
                <a:latin typeface="Lucida Bright"/>
                <a:cs typeface="Lucida Br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64047" y="6538893"/>
            <a:ext cx="1450379" cy="31114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213461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46467"/>
            <a:ext cx="9144000" cy="802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523530"/>
            <a:ext cx="9144000" cy="3312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Mill-Creek-Logo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78" y="5124658"/>
            <a:ext cx="1396448" cy="11434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5408" y="6527880"/>
            <a:ext cx="3970367" cy="322162"/>
          </a:xfrm>
          <a:prstGeom prst="rect">
            <a:avLst/>
          </a:prstGeom>
        </p:spPr>
        <p:txBody>
          <a:bodyPr vert="horz"/>
          <a:lstStyle>
            <a:lvl1pPr algn="l">
              <a:defRPr sz="1200" b="0" i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1673" y="902137"/>
            <a:ext cx="7018337" cy="5177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376092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64047" y="6538893"/>
            <a:ext cx="1450379" cy="31114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301076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46467"/>
            <a:ext cx="9144000" cy="802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523530"/>
            <a:ext cx="9144000" cy="3312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Mill-Creek-Logo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78" y="5124658"/>
            <a:ext cx="1396448" cy="11434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5408" y="6527880"/>
            <a:ext cx="3970367" cy="322162"/>
          </a:xfrm>
          <a:prstGeom prst="rect">
            <a:avLst/>
          </a:prstGeom>
        </p:spPr>
        <p:txBody>
          <a:bodyPr vert="horz"/>
          <a:lstStyle>
            <a:lvl1pPr algn="l">
              <a:defRPr sz="1200" b="0" i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9663" y="902137"/>
            <a:ext cx="4490347" cy="5177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376092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33713" cy="64468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464047" y="6538893"/>
            <a:ext cx="1450379" cy="31114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276839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46467"/>
            <a:ext cx="9144000" cy="802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523530"/>
            <a:ext cx="9144000" cy="3312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Mill-Creek-Logo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78" y="5124658"/>
            <a:ext cx="1396448" cy="11434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5408" y="6527880"/>
            <a:ext cx="3970367" cy="322162"/>
          </a:xfrm>
          <a:prstGeom prst="rect">
            <a:avLst/>
          </a:prstGeom>
        </p:spPr>
        <p:txBody>
          <a:bodyPr vert="horz"/>
          <a:lstStyle>
            <a:lvl1pPr algn="l">
              <a:defRPr sz="1200" b="0" i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3593" y="3747351"/>
            <a:ext cx="7085817" cy="2325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376092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44201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464047" y="6538893"/>
            <a:ext cx="1450379" cy="31114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155615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4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1" r:id="rId3"/>
    <p:sldLayoutId id="2147483652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.wa.gov/RCW/default.aspx?cite=36.70A.21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Commission </a:t>
            </a:r>
            <a:br>
              <a:rPr lang="en-US" dirty="0"/>
            </a:br>
            <a:r>
              <a:rPr lang="en-US" sz="2000" dirty="0"/>
              <a:t>2024 Comprehensive Plan Update - Briefing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16, 2022</a:t>
            </a:r>
          </a:p>
        </p:txBody>
      </p:sp>
    </p:spTree>
    <p:extLst>
      <p:ext uri="{BB962C8B-B14F-4D97-AF65-F5344CB8AC3E}">
        <p14:creationId xmlns:p14="http://schemas.microsoft.com/office/powerpoint/2010/main" val="140522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D412-4430-F67A-133E-42985BE3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6E7E0C-019C-4A78-B3BA-424941874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408" y="1459575"/>
            <a:ext cx="6786314" cy="47953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Regional transportation and planning organization-  Snohomish, King, Pierce, and Kitsap Counties. Focuses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funding </a:t>
            </a: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over $240 million in transportation funding each year.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Plan</a:t>
            </a: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Focuses on improving mobility, transportation choices, freight movement freight.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760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development strategy</a:t>
            </a: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 Identifies the leading drivers of the region’s economy and the near term actions that will sustain job growth and global competitiveness.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760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</a:t>
            </a: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Develops policies and about regional growth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6480A-E7BE-D69B-CA27-EAF811EA00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PSRC - 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160D9-7230-CCC6-DABA-1CD4E7A7A0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6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D412-4430-F67A-133E-42985BE3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6E7E0C-019C-4A78-B3BA-424941874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3520" y="1557918"/>
            <a:ext cx="3638265" cy="4532313"/>
          </a:xfrm>
        </p:spPr>
        <p:txBody>
          <a:bodyPr/>
          <a:lstStyle/>
          <a:p>
            <a:endParaRPr lang="en-US" dirty="0">
              <a:solidFill>
                <a:srgbClr val="2F557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</a:rPr>
              <a:t>VISION 2050’s multicounty planning policies and regional growth strategy guide how the four-county region grows.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F557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</a:rPr>
              <a:t>Multicounty planning policies and regional growth strategy </a:t>
            </a:r>
            <a:r>
              <a:rPr lang="en-US" b="1" dirty="0">
                <a:solidFill>
                  <a:srgbClr val="2F5572"/>
                </a:solidFill>
              </a:rPr>
              <a:t>implemented through Countywide Planning Policies</a:t>
            </a:r>
            <a:r>
              <a:rPr lang="en-US" dirty="0">
                <a:solidFill>
                  <a:srgbClr val="2F5572"/>
                </a:solidFill>
              </a:rPr>
              <a:t>, comprehensive plans, and development regulations.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6480A-E7BE-D69B-CA27-EAF811EA00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Role in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160D9-7230-CCC6-DABA-1CD4E7A7A0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0CA6CDC0-2B97-4E7A-B6C6-3C65CEB10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" r="2" b="5287"/>
          <a:stretch/>
        </p:blipFill>
        <p:spPr>
          <a:xfrm>
            <a:off x="845408" y="1482189"/>
            <a:ext cx="3829785" cy="46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1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A9D3-F62B-4CB3-A567-6429FEBF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CD00D-A9C8-4353-86AD-8A343C34D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673" y="1512277"/>
            <a:ext cx="4435435" cy="41256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Focused on growth which will occur in the four county region by 2050: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1.6 million people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and revised policies – focus areas in Vision include new and revised policies concerning: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change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Equity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Displacement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 2050 implemented through Countywide Planning Policies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Including policies and growth planning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CE62291-60A9-4739-B443-C39EF48F1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VISION 2050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08881-2D72-43F3-8943-A5F83B2556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337AD-B61C-D269-CB22-22196979D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494" y="1843697"/>
            <a:ext cx="3225064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5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8BD1E3-10F0-43D3-8090-080D8A3E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EDFAC-819F-416A-BB62-A5CACDA7C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92" y="1815106"/>
            <a:ext cx="6391616" cy="4103759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0A4E72D-8762-4250-A893-ABBE2AD65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20" y="614160"/>
            <a:ext cx="7454518" cy="718231"/>
          </a:xfrm>
        </p:spPr>
        <p:txBody>
          <a:bodyPr/>
          <a:lstStyle/>
          <a:p>
            <a:r>
              <a:rPr lang="en-US" sz="3200" dirty="0"/>
              <a:t>How population is allocated through Vision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656385-4BDC-4197-B4DF-03EFCCE637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AB03C7-F636-4F6E-A329-D7CF96207461}"/>
              </a:ext>
            </a:extLst>
          </p:cNvPr>
          <p:cNvCxnSpPr/>
          <p:nvPr/>
        </p:nvCxnSpPr>
        <p:spPr>
          <a:xfrm>
            <a:off x="455508" y="5522055"/>
            <a:ext cx="76357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3BCD87-E639-442E-B1B4-769A384C41EC}"/>
              </a:ext>
            </a:extLst>
          </p:cNvPr>
          <p:cNvSpPr txBox="1"/>
          <p:nvPr/>
        </p:nvSpPr>
        <p:spPr>
          <a:xfrm>
            <a:off x="1371599" y="5918865"/>
            <a:ext cx="2731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PSRC Vision  2050</a:t>
            </a:r>
          </a:p>
        </p:txBody>
      </p:sp>
    </p:spTree>
    <p:extLst>
      <p:ext uri="{BB962C8B-B14F-4D97-AF65-F5344CB8AC3E}">
        <p14:creationId xmlns:p14="http://schemas.microsoft.com/office/powerpoint/2010/main" val="106135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9C30-4152-49C2-BA2B-017949BC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AE536-3BF4-48BA-8465-FF85DE4E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92" y="1788012"/>
            <a:ext cx="6202729" cy="4103689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D26FDDB-1520-4CC2-AEEC-55C124035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066" y="485206"/>
            <a:ext cx="7806211" cy="718231"/>
          </a:xfrm>
        </p:spPr>
        <p:txBody>
          <a:bodyPr/>
          <a:lstStyle/>
          <a:p>
            <a:r>
              <a:rPr lang="en-US" sz="3200" dirty="0"/>
              <a:t>How employment is allocated through Vision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1CB6A-0A79-4A50-BA2C-37A1745EE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1F6D02-216B-42FD-92FA-C71FBEA9FBD1}"/>
              </a:ext>
            </a:extLst>
          </p:cNvPr>
          <p:cNvCxnSpPr/>
          <p:nvPr/>
        </p:nvCxnSpPr>
        <p:spPr>
          <a:xfrm>
            <a:off x="463622" y="5574020"/>
            <a:ext cx="76357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FF3D5F-824B-424B-BA05-414531924EF0}"/>
              </a:ext>
            </a:extLst>
          </p:cNvPr>
          <p:cNvSpPr txBox="1"/>
          <p:nvPr/>
        </p:nvSpPr>
        <p:spPr>
          <a:xfrm>
            <a:off x="1371599" y="5918865"/>
            <a:ext cx="2731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PSRC Vision  2050</a:t>
            </a:r>
          </a:p>
        </p:txBody>
      </p:sp>
    </p:spTree>
    <p:extLst>
      <p:ext uri="{BB962C8B-B14F-4D97-AF65-F5344CB8AC3E}">
        <p14:creationId xmlns:p14="http://schemas.microsoft.com/office/powerpoint/2010/main" val="344256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950DE3-DF77-C2E7-025D-C4BBB105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29" y="1500136"/>
            <a:ext cx="7322269" cy="1143000"/>
          </a:xfrm>
        </p:spPr>
        <p:txBody>
          <a:bodyPr/>
          <a:lstStyle/>
          <a:p>
            <a:r>
              <a:rPr lang="en-US" dirty="0"/>
              <a:t>Countywide Planning Policies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09DFAF-CE23-45C7-9F1F-FDA4AAE19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730974"/>
              </p:ext>
            </p:extLst>
          </p:nvPr>
        </p:nvGraphicFramePr>
        <p:xfrm>
          <a:off x="-300734" y="2413652"/>
          <a:ext cx="9316897" cy="494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43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9073-A9AF-D9DA-8889-3B323068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Comprehensive Plan Update - Briefing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0740F-0187-1DF3-50F2-6B80E6BB6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673" y="1609725"/>
            <a:ext cx="7624112" cy="453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nsures coordinated growth between a county and the cities within the county. Covers issues such as transportation, capital facility planning, housing, and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Growth Management Act outlines a… "countywide planning policy is a written policy statement or statements used solely for establishing a countywide framework from which county and city comprehensive plans are developed and adopted… This framework shall ensure that city and county comprehensive plans are consistent</a:t>
            </a:r>
            <a:r>
              <a:rPr lang="en-US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CPPs are required to be consistent with:</a:t>
            </a: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10287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GMA requirements for Countywide Planning Policies in </a:t>
            </a:r>
            <a:r>
              <a:rPr lang="en-US" sz="1600" u="sng" dirty="0">
                <a:solidFill>
                  <a:srgbClr val="37609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RCW 36.70A.210</a:t>
            </a:r>
            <a:endParaRPr lang="en-US" sz="1600" u="sng" dirty="0">
              <a:solidFill>
                <a:srgbClr val="3760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Multi-County Planning Policies (MPPs) contained in VISION 2050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8E26BD-195C-6B41-A503-202A1C69A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461" y="614160"/>
            <a:ext cx="7283513" cy="718231"/>
          </a:xfrm>
        </p:spPr>
        <p:txBody>
          <a:bodyPr/>
          <a:lstStyle/>
          <a:p>
            <a:r>
              <a:rPr lang="en-US" sz="2800" dirty="0"/>
              <a:t>Countywide Planning Policies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24F52-F526-C80C-F812-39FB3E969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7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950DE3-DF77-C2E7-025D-C4BBB105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29" y="1500136"/>
            <a:ext cx="7322269" cy="1143000"/>
          </a:xfrm>
        </p:spPr>
        <p:txBody>
          <a:bodyPr/>
          <a:lstStyle/>
          <a:p>
            <a:r>
              <a:rPr lang="en-US" dirty="0"/>
              <a:t>Mill Creek 2024-2044 Comprehensive Plan update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09DFAF-CE23-45C7-9F1F-FDA4AAE19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965961"/>
              </p:ext>
            </p:extLst>
          </p:nvPr>
        </p:nvGraphicFramePr>
        <p:xfrm>
          <a:off x="-300734" y="2413652"/>
          <a:ext cx="9316897" cy="494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31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CBB4-78DD-492F-B85C-D2801418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5B4603F-E539-46EC-91A1-EB9E8E827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19" y="614160"/>
            <a:ext cx="7648263" cy="718231"/>
          </a:xfrm>
        </p:spPr>
        <p:txBody>
          <a:bodyPr/>
          <a:lstStyle/>
          <a:p>
            <a:r>
              <a:rPr lang="en-US" dirty="0"/>
              <a:t>Update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C0BD9-A8FB-4F70-9D34-B75F62FAF1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8947A-1FFB-4FA8-A8CF-2947BEC0622F}"/>
              </a:ext>
            </a:extLst>
          </p:cNvPr>
          <p:cNvSpPr txBox="1"/>
          <p:nvPr/>
        </p:nvSpPr>
        <p:spPr>
          <a:xfrm>
            <a:off x="7767687" y="3207430"/>
            <a:ext cx="383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A6CD5-ACCB-FD55-841C-964196754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4" y="1578288"/>
            <a:ext cx="7747895" cy="37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3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8D25-6C6C-4DB4-805C-52043D64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5427E-B6B7-480D-9B9E-43D571FF3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399" y="1562436"/>
            <a:ext cx="8062752" cy="453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Requirement to meet GMA and PSRC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GMA requirements met by updating the comprehensive plan (including growth targets) and implementing development regulations consistent with: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law changes and case law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Available Science for critical areas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PSRC consistency met by updating policies and growth targets consistent with VISION 2050.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Countywide Planning Policies implement VISION 2050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required to create new or amended policies for every CPP/</a:t>
            </a:r>
            <a:r>
              <a:rPr lang="en-US" sz="1600" dirty="0" err="1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MPP</a:t>
            </a: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PSRC certifies update once adopted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should involve strong community engagement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760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3C551C2-41A9-483A-A8D1-91145177C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General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55323-0A83-4F32-B3A7-35917B2D2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7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8AF6-31B8-4184-B49C-6646C082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AB6F5-A1CE-4185-8AB2-C3E2365021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</a:rPr>
              <a:t>Commissioners receive an overview of state, regional, and local requirements which will inform the Comprehensive Plan update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F5572"/>
              </a:solidFill>
            </a:endParaRPr>
          </a:p>
          <a:p>
            <a:endParaRPr lang="en-US" dirty="0">
              <a:solidFill>
                <a:srgbClr val="2F5572"/>
              </a:solidFill>
            </a:endParaRPr>
          </a:p>
          <a:p>
            <a:endParaRPr lang="en-US" dirty="0">
              <a:solidFill>
                <a:srgbClr val="2F5572"/>
              </a:solidFill>
            </a:endParaRPr>
          </a:p>
          <a:p>
            <a:endParaRPr lang="en-US" dirty="0">
              <a:solidFill>
                <a:srgbClr val="2F5572"/>
              </a:solidFill>
            </a:endParaRPr>
          </a:p>
          <a:p>
            <a:endParaRPr lang="en-US" dirty="0">
              <a:solidFill>
                <a:srgbClr val="2F557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</a:rPr>
              <a:t>Commissioners are briefed on key issues and topics which may be important during the update</a:t>
            </a:r>
          </a:p>
          <a:p>
            <a:endParaRPr lang="en-US" dirty="0">
              <a:solidFill>
                <a:srgbClr val="2F557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</a:rPr>
              <a:t>Answer questions from the Planning Commission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6F0B650-B909-4B0F-B2A4-AABF533C2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FAAE4-439F-45C3-8650-C3F4163581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0514F7-4AC5-C4FA-E968-87B872AD5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62131"/>
              </p:ext>
            </p:extLst>
          </p:nvPr>
        </p:nvGraphicFramePr>
        <p:xfrm>
          <a:off x="-105508" y="2244552"/>
          <a:ext cx="8581292" cy="217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3056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9073-A9AF-D9DA-8889-3B323068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Comprehensive Plan Update - Briefing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0740F-0187-1DF3-50F2-6B80E6BB6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408" y="1995567"/>
            <a:ext cx="7101090" cy="453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for update provided – 125K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areas update complete – early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state laws to implement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 1220 substantially amends housing-related provisions of the Growth Management Act (GMA)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 1717 adds new requirements regarding tribal participation in planning efforts with local and regional jurisdictions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 other smaller bills</a:t>
            </a:r>
            <a:endParaRPr lang="en-US" sz="1600" dirty="0">
              <a:solidFill>
                <a:srgbClr val="37609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760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8E26BD-195C-6B41-A503-202A1C69A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461" y="614160"/>
            <a:ext cx="7938062" cy="718231"/>
          </a:xfrm>
        </p:spPr>
        <p:txBody>
          <a:bodyPr/>
          <a:lstStyle/>
          <a:p>
            <a:r>
              <a:rPr lang="en-US" dirty="0"/>
              <a:t>Key issues – GMA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24F52-F526-C80C-F812-39FB3E969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5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8CC7-32F6-42D7-8AA0-6599B6F6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75510-DF85-458D-A12F-871E31BBE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and revised policies in VISION 2050 and Countywide Planning Policies. Important topics include: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Equity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change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Displacement/Housing</a:t>
            </a:r>
          </a:p>
          <a:p>
            <a:pPr lvl="1" indent="0">
              <a:buNone/>
            </a:pPr>
            <a:endParaRPr lang="en-US" sz="1600" dirty="0">
              <a:solidFill>
                <a:srgbClr val="2F557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Growth Targets (population and employment)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Targets adopted in Countywide Planning Policies (CPPs) must be one of the alternatives studied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assigned target in the CPPs is not ultimately adopted then city will have to: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Reconcile targets within the CPPs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target adopted are consistent with VISION 2050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CBA41E4-8615-40CE-9CBC-281F5D5F5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 issues – PSRC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3E2C6-0740-4DC3-AF3B-F2CDFD920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0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8CC7-32F6-42D7-8AA0-6599B6F6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75510-DF85-458D-A12F-871E31BBE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and revised policies in VISION 2050 and Countywide Planning Policies. Important topics include: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Equity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change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Displacement/Housing</a:t>
            </a:r>
          </a:p>
          <a:p>
            <a:pPr lvl="1" indent="0">
              <a:buNone/>
            </a:pPr>
            <a:endParaRPr lang="en-US" sz="1600" dirty="0">
              <a:solidFill>
                <a:srgbClr val="2F557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Growth Targets (population and employment)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Targets adopted in Countywide Planning Policies (CPPs) must be one of the alternatives studied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assigned target in the CPPs is not ultimately adopted then city will have to: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Reconcile targets within the CPPs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target adopted are consistent with VISION 2050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CBA41E4-8615-40CE-9CBC-281F5D5F5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Growth Targets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3E2C6-0740-4DC3-AF3B-F2CDFD920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7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31F4-1DBB-4ABF-816C-61302005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2D5C6DE-C634-4699-8EF9-A408C00BF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284" y="614160"/>
            <a:ext cx="8069007" cy="718231"/>
          </a:xfrm>
        </p:spPr>
        <p:txBody>
          <a:bodyPr/>
          <a:lstStyle/>
          <a:p>
            <a:r>
              <a:rPr lang="en-US" dirty="0"/>
              <a:t>2044 Initial population target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90B2C-CB56-412C-BA7A-64638DDEE1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8BE66-9A37-4D52-B869-31F8E795BE53}"/>
              </a:ext>
            </a:extLst>
          </p:cNvPr>
          <p:cNvSpPr/>
          <p:nvPr/>
        </p:nvSpPr>
        <p:spPr>
          <a:xfrm>
            <a:off x="736285" y="1478968"/>
            <a:ext cx="507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F5572"/>
                </a:solidFill>
              </a:rPr>
              <a:t>Initial population target – Mill Creek vs. County total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3A45CC9-D9A0-4D75-9479-98C3952F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24679"/>
              </p:ext>
            </p:extLst>
          </p:nvPr>
        </p:nvGraphicFramePr>
        <p:xfrm>
          <a:off x="820833" y="1848300"/>
          <a:ext cx="7586883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77">
                  <a:extLst>
                    <a:ext uri="{9D8B030D-6E8A-4147-A177-3AD203B41FA5}">
                      <a16:colId xmlns:a16="http://schemas.microsoft.com/office/drawing/2014/main" val="1529081863"/>
                    </a:ext>
                  </a:extLst>
                </a:gridCol>
                <a:gridCol w="1517377">
                  <a:extLst>
                    <a:ext uri="{9D8B030D-6E8A-4147-A177-3AD203B41FA5}">
                      <a16:colId xmlns:a16="http://schemas.microsoft.com/office/drawing/2014/main" val="2621886219"/>
                    </a:ext>
                  </a:extLst>
                </a:gridCol>
                <a:gridCol w="1185336">
                  <a:extLst>
                    <a:ext uri="{9D8B030D-6E8A-4147-A177-3AD203B41FA5}">
                      <a16:colId xmlns:a16="http://schemas.microsoft.com/office/drawing/2014/main" val="2835034928"/>
                    </a:ext>
                  </a:extLst>
                </a:gridCol>
                <a:gridCol w="1242646">
                  <a:extLst>
                    <a:ext uri="{9D8B030D-6E8A-4147-A177-3AD203B41FA5}">
                      <a16:colId xmlns:a16="http://schemas.microsoft.com/office/drawing/2014/main" val="1719871004"/>
                    </a:ext>
                  </a:extLst>
                </a:gridCol>
                <a:gridCol w="2124147">
                  <a:extLst>
                    <a:ext uri="{9D8B030D-6E8A-4147-A177-3AD203B41FA5}">
                      <a16:colId xmlns:a16="http://schemas.microsoft.com/office/drawing/2014/main" val="4060839861"/>
                    </a:ext>
                  </a:extLst>
                </a:gridCol>
              </a:tblGrid>
              <a:tr h="15501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2044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% of county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0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 of Mill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20,926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24,813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55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County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827,957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1,136,309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308,352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8610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4E837BE-A8CA-4B08-83AC-46A3A16532D8}"/>
              </a:ext>
            </a:extLst>
          </p:cNvPr>
          <p:cNvSpPr/>
          <p:nvPr/>
        </p:nvSpPr>
        <p:spPr>
          <a:xfrm>
            <a:off x="845420" y="3476495"/>
            <a:ext cx="6321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</a:rPr>
              <a:t>Buildable Lands Report found that Mill Creek currently has about  1,520 in population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</a:rPr>
              <a:t>Approximately 2,367 in additional capacity needed for 2044 target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66FD40-A92C-445D-B4CB-AFBBCAE46AC9}"/>
              </a:ext>
            </a:extLst>
          </p:cNvPr>
          <p:cNvSpPr/>
          <p:nvPr/>
        </p:nvSpPr>
        <p:spPr>
          <a:xfrm>
            <a:off x="736284" y="5722367"/>
            <a:ext cx="560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NOTE: Future annexations will not count towards this total</a:t>
            </a:r>
          </a:p>
        </p:txBody>
      </p:sp>
    </p:spTree>
    <p:extLst>
      <p:ext uri="{BB962C8B-B14F-4D97-AF65-F5344CB8AC3E}">
        <p14:creationId xmlns:p14="http://schemas.microsoft.com/office/powerpoint/2010/main" val="947621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31F4-1DBB-4ABF-816C-61302005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2D5C6DE-C634-4699-8EF9-A408C00BF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866" y="588166"/>
            <a:ext cx="7911718" cy="718231"/>
          </a:xfrm>
        </p:spPr>
        <p:txBody>
          <a:bodyPr/>
          <a:lstStyle/>
          <a:p>
            <a:r>
              <a:rPr lang="en-US" dirty="0"/>
              <a:t>2044 Initial employment target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90B2C-CB56-412C-BA7A-64638DDEE1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E837BE-A8CA-4B08-83AC-46A3A16532D8}"/>
              </a:ext>
            </a:extLst>
          </p:cNvPr>
          <p:cNvSpPr/>
          <p:nvPr/>
        </p:nvSpPr>
        <p:spPr>
          <a:xfrm>
            <a:off x="736284" y="1420994"/>
            <a:ext cx="524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F5572"/>
                </a:solidFill>
              </a:rPr>
              <a:t>Initial employment target – Mill Creek vs. County total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3C4730B-9425-4C5D-B28C-C32FE0A84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5242"/>
              </p:ext>
            </p:extLst>
          </p:nvPr>
        </p:nvGraphicFramePr>
        <p:xfrm>
          <a:off x="736284" y="1870622"/>
          <a:ext cx="7586883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77">
                  <a:extLst>
                    <a:ext uri="{9D8B030D-6E8A-4147-A177-3AD203B41FA5}">
                      <a16:colId xmlns:a16="http://schemas.microsoft.com/office/drawing/2014/main" val="1529081863"/>
                    </a:ext>
                  </a:extLst>
                </a:gridCol>
                <a:gridCol w="1517377">
                  <a:extLst>
                    <a:ext uri="{9D8B030D-6E8A-4147-A177-3AD203B41FA5}">
                      <a16:colId xmlns:a16="http://schemas.microsoft.com/office/drawing/2014/main" val="2621886219"/>
                    </a:ext>
                  </a:extLst>
                </a:gridCol>
                <a:gridCol w="1185336">
                  <a:extLst>
                    <a:ext uri="{9D8B030D-6E8A-4147-A177-3AD203B41FA5}">
                      <a16:colId xmlns:a16="http://schemas.microsoft.com/office/drawing/2014/main" val="2835034928"/>
                    </a:ext>
                  </a:extLst>
                </a:gridCol>
                <a:gridCol w="1242646">
                  <a:extLst>
                    <a:ext uri="{9D8B030D-6E8A-4147-A177-3AD203B41FA5}">
                      <a16:colId xmlns:a16="http://schemas.microsoft.com/office/drawing/2014/main" val="1719871004"/>
                    </a:ext>
                  </a:extLst>
                </a:gridCol>
                <a:gridCol w="2124147">
                  <a:extLst>
                    <a:ext uri="{9D8B030D-6E8A-4147-A177-3AD203B41FA5}">
                      <a16:colId xmlns:a16="http://schemas.microsoft.com/office/drawing/2014/main" val="4060839861"/>
                    </a:ext>
                  </a:extLst>
                </a:gridCol>
              </a:tblGrid>
              <a:tr h="15501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2044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% of county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0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 of Mill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55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County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827,957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1,136,309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308,352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8610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953A716-37DB-4DE7-9894-D940B6EE561B}"/>
              </a:ext>
            </a:extLst>
          </p:cNvPr>
          <p:cNvSpPr/>
          <p:nvPr/>
        </p:nvSpPr>
        <p:spPr>
          <a:xfrm>
            <a:off x="845420" y="3476495"/>
            <a:ext cx="6321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</a:rPr>
              <a:t>Buildable Lands Report found that Mill Creek currently has about  858 in employment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72"/>
                </a:solidFill>
              </a:rPr>
              <a:t>New capacity may not be necessary but could be included</a:t>
            </a:r>
          </a:p>
        </p:txBody>
      </p:sp>
    </p:spTree>
    <p:extLst>
      <p:ext uri="{BB962C8B-B14F-4D97-AF65-F5344CB8AC3E}">
        <p14:creationId xmlns:p14="http://schemas.microsoft.com/office/powerpoint/2010/main" val="2630915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7A11-740D-44AD-82D0-26A2577E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54C4-2DF4-4817-8BFA-BC1E8808B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408" y="1658473"/>
            <a:ext cx="7018337" cy="453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Options could include: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Consideration of Mill Creek subarea plan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55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Zoning changes in other areas of the City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to note that beyond growth targets there is the requirement to meet GMA Housing Element requirements</a:t>
            </a:r>
            <a:endParaRPr lang="en-US" sz="1600" dirty="0">
              <a:solidFill>
                <a:srgbClr val="2F557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3AB3D22-ADEF-480A-8C31-F9394DC39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20" y="614160"/>
            <a:ext cx="7018325" cy="718231"/>
          </a:xfrm>
        </p:spPr>
        <p:txBody>
          <a:bodyPr/>
          <a:lstStyle/>
          <a:p>
            <a:r>
              <a:rPr lang="en-US" dirty="0"/>
              <a:t>Accommodating growth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52D9F-14EE-42EB-8ACE-843E8E3545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0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F22C-53E1-4C0B-AA39-C0532A30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E8A96-2BEF-43E2-88CC-CF89717103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project schedule and engagement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work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with the Planning Commission and Council to define and refine the scope of work for the project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8BC0270-7B34-489A-859C-3EE1AC6AB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Project 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2235B-FC73-4E91-8D36-6B7D4458C7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4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950DE3-DF77-C2E7-025D-C4BBB105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29" y="2677887"/>
            <a:ext cx="7322269" cy="1143000"/>
          </a:xfrm>
        </p:spPr>
        <p:txBody>
          <a:bodyPr/>
          <a:lstStyle/>
          <a:p>
            <a:pPr algn="ct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4683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950DE3-DF77-C2E7-025D-C4BBB105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Plan- background and purpose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D7804D3-9709-DB02-3FA1-D637F1369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112092"/>
              </p:ext>
            </p:extLst>
          </p:nvPr>
        </p:nvGraphicFramePr>
        <p:xfrm>
          <a:off x="0" y="2854151"/>
          <a:ext cx="8696156" cy="371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450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D34F-1E21-587D-1B64-0A70D6E0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7AE9-85BF-8BF2-DFA3-1FE8856FF5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674" y="1609725"/>
            <a:ext cx="4200972" cy="453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Enacted in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 framework for state, regional, county, and local planning coordination.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fast-growing cities and counties to develop a comprehensive plan to manage their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Updated every 10  years – December 2024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Modeled as a bottoms up planning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CFB9EA-99F4-92A1-ED02-E7ABCAA76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Growth Management 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47451-FEB0-4950-7265-529D491CEF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6615889-321F-4B8A-A551-97C1B908E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946878"/>
              </p:ext>
            </p:extLst>
          </p:nvPr>
        </p:nvGraphicFramePr>
        <p:xfrm>
          <a:off x="4631488" y="2028093"/>
          <a:ext cx="3810000" cy="262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594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7187-CC48-5224-2A9B-961B77CA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6885FB9-0D57-D074-295D-B7BB96CEEE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 Planning Goals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E7EFE-AB62-CF34-6788-A83D05B55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DEE2DE-24D1-474D-952F-B1A8B5F66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27821"/>
              </p:ext>
            </p:extLst>
          </p:nvPr>
        </p:nvGraphicFramePr>
        <p:xfrm>
          <a:off x="628650" y="1777873"/>
          <a:ext cx="7886700" cy="2933083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33606132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1213723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44966102"/>
                    </a:ext>
                  </a:extLst>
                </a:gridCol>
              </a:tblGrid>
              <a:tr h="647083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GMA Goals (RCW 36.70A.020)</a:t>
                      </a:r>
                    </a:p>
                  </a:txBody>
                  <a:tcPr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176665"/>
                  </a:ext>
                </a:extLst>
              </a:tr>
              <a:tr h="2282826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Concentrated urban growth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Sprawl reduction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Regional transportation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Affordable housing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Economic development</a:t>
                      </a:r>
                    </a:p>
                  </a:txBody>
                  <a:tcPr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Property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Permit processing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Natural resource industries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 space and recreation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Environmental protection</a:t>
                      </a:r>
                    </a:p>
                  </a:txBody>
                  <a:tcPr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Early and continuous public participation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Public facilities and services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Historic preservation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2F557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Shoreline management</a:t>
                      </a:r>
                    </a:p>
                  </a:txBody>
                  <a:tcPr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00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08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31F4-1DBB-4ABF-816C-61302005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2D5C6DE-C634-4699-8EF9-A408C00BF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Goal implementation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90B2C-CB56-412C-BA7A-64638DDEE1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673509-CF62-4A9F-937D-A42D33B04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24556"/>
              </p:ext>
            </p:extLst>
          </p:nvPr>
        </p:nvGraphicFramePr>
        <p:xfrm>
          <a:off x="628650" y="1828800"/>
          <a:ext cx="7886700" cy="3200400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340378266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617582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Mandatory Comp Plan Elements for the City Mill Creek</a:t>
                      </a:r>
                      <a:b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(RCW 36.70A.070)</a:t>
                      </a:r>
                    </a:p>
                  </a:txBody>
                  <a:tcPr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Optional Comp Plan Elements</a:t>
                      </a:r>
                    </a:p>
                  </a:txBody>
                  <a:tcPr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70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Land Use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Capital Facilities Plan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Utilities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Transportation</a:t>
                      </a:r>
                    </a:p>
                  </a:txBody>
                  <a:tcPr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Economic Development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Parks and Recreation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Conservation 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Solar Energy 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Recreation 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Subarea Plans (neighborhoods, rural villages, urban growth areas, tribal areas, etc.)</a:t>
                      </a:r>
                    </a:p>
                  </a:txBody>
                  <a:tcPr>
                    <a:lnL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3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38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6AFD-E20E-CD5F-82F8-4B30ECA6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7FF01-2CAD-6393-591C-D53B1F344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policies and regulations consistent with: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or revised regional policies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law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Statutory changes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Available Science (BAS)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for growth (population and employment) for the next 20 years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4D8194-71D9-AB46-59FA-765025E56E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0B254-176D-8FA6-C7AC-B33C2996AF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7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CBB4-78DD-492F-B85C-D2801418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5B4603F-E539-46EC-91A1-EB9E8E827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19" y="614160"/>
            <a:ext cx="7648263" cy="718231"/>
          </a:xfrm>
        </p:spPr>
        <p:txBody>
          <a:bodyPr/>
          <a:lstStyle/>
          <a:p>
            <a:r>
              <a:rPr lang="en-US" dirty="0"/>
              <a:t>Update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C0BD9-A8FB-4F70-9D34-B75F62FAF1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8947A-1FFB-4FA8-A8CF-2947BEC0622F}"/>
              </a:ext>
            </a:extLst>
          </p:cNvPr>
          <p:cNvSpPr txBox="1"/>
          <p:nvPr/>
        </p:nvSpPr>
        <p:spPr>
          <a:xfrm>
            <a:off x="7767687" y="3207430"/>
            <a:ext cx="383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A6CD5-ACCB-FD55-841C-964196754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4" y="1578288"/>
            <a:ext cx="7747895" cy="37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950DE3-DF77-C2E7-025D-C4BBB105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29" y="1500136"/>
            <a:ext cx="7322269" cy="1143000"/>
          </a:xfrm>
        </p:spPr>
        <p:txBody>
          <a:bodyPr/>
          <a:lstStyle/>
          <a:p>
            <a:r>
              <a:rPr lang="en-US" dirty="0"/>
              <a:t>Regional Planning – Puget Sound Regional Council (PSRC)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CA843B-F861-4913-9E78-04960ED20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389816"/>
              </p:ext>
            </p:extLst>
          </p:nvPr>
        </p:nvGraphicFramePr>
        <p:xfrm>
          <a:off x="-326863" y="2543908"/>
          <a:ext cx="9316897" cy="409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117149"/>
      </p:ext>
    </p:extLst>
  </p:cSld>
  <p:clrMapOvr>
    <a:masterClrMapping/>
  </p:clrMapOvr>
</p:sld>
</file>

<file path=ppt/theme/theme1.xml><?xml version="1.0" encoding="utf-8"?>
<a:theme xmlns:a="http://schemas.openxmlformats.org/drawingml/2006/main" name="MillCreek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2622</TotalTime>
  <Words>1351</Words>
  <Application>Microsoft Office PowerPoint</Application>
  <PresentationFormat>On-screen Show (4:3)</PresentationFormat>
  <Paragraphs>265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Lucida Bright</vt:lpstr>
      <vt:lpstr>Tahoma</vt:lpstr>
      <vt:lpstr>Times New Roman</vt:lpstr>
      <vt:lpstr>Trebuchet MS</vt:lpstr>
      <vt:lpstr>MillCreek-PPT-Template</vt:lpstr>
      <vt:lpstr>Planning Commission  2024 Comprehensive Plan Update - Briefing</vt:lpstr>
      <vt:lpstr>PowerPoint Presentation</vt:lpstr>
      <vt:lpstr>Comprehensive Plan- background and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Planning – Puget Sound Regional Council (PSRC)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Countywide Planning Policies</vt:lpstr>
      <vt:lpstr>2024 Comprehensive Plan Update - Briefing</vt:lpstr>
      <vt:lpstr>Mill Creek 2024-2044 Comprehensive Plan update</vt:lpstr>
      <vt:lpstr>PowerPoint Presentation</vt:lpstr>
      <vt:lpstr>PowerPoint Presentation</vt:lpstr>
      <vt:lpstr>2024 Comprehensive Plan Update - Briefing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White</dc:creator>
  <cp:lastModifiedBy>Justin Horn</cp:lastModifiedBy>
  <cp:revision>37</cp:revision>
  <dcterms:created xsi:type="dcterms:W3CDTF">2022-05-16T17:28:09Z</dcterms:created>
  <dcterms:modified xsi:type="dcterms:W3CDTF">2022-07-13T21:54:19Z</dcterms:modified>
</cp:coreProperties>
</file>